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5FB39-67F1-49BB-BF92-B0ADCFAC4E9A}" v="455" dt="2021-09-13T08:23:31.128"/>
    <p1510:client id="{65160F20-8C1F-B933-C928-3E5977F7722A}" v="2" dt="2021-09-13T12:08:26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yaabid" userId="S::eyaabid@insat.u-carthage.tn::bd086841-9cb6-440d-8594-3c99dc65b8f0" providerId="AD" clId="Web-{2625FB39-67F1-49BB-BF92-B0ADCFAC4E9A}"/>
    <pc:docChg chg="addSld modSld addMainMaster delMainMaster">
      <pc:chgData name="eyaabid" userId="S::eyaabid@insat.u-carthage.tn::bd086841-9cb6-440d-8594-3c99dc65b8f0" providerId="AD" clId="Web-{2625FB39-67F1-49BB-BF92-B0ADCFAC4E9A}" dt="2021-09-13T08:23:31.284" v="279"/>
      <pc:docMkLst>
        <pc:docMk/>
      </pc:docMkLst>
      <pc:sldChg chg="addSp modSp mod setBg modClrScheme chgLayout">
        <pc:chgData name="eyaabid" userId="S::eyaabid@insat.u-carthage.tn::bd086841-9cb6-440d-8594-3c99dc65b8f0" providerId="AD" clId="Web-{2625FB39-67F1-49BB-BF92-B0ADCFAC4E9A}" dt="2021-09-13T07:41:15.572" v="33" actId="20577"/>
        <pc:sldMkLst>
          <pc:docMk/>
          <pc:sldMk cId="3601082625" sldId="256"/>
        </pc:sldMkLst>
        <pc:spChg chg="mod">
          <ac:chgData name="eyaabid" userId="S::eyaabid@insat.u-carthage.tn::bd086841-9cb6-440d-8594-3c99dc65b8f0" providerId="AD" clId="Web-{2625FB39-67F1-49BB-BF92-B0ADCFAC4E9A}" dt="2021-09-13T07:40:54.493" v="23"/>
          <ac:spMkLst>
            <pc:docMk/>
            <pc:sldMk cId="3601082625" sldId="256"/>
            <ac:spMk id="2" creationId="{00000000-0000-0000-0000-000000000000}"/>
          </ac:spMkLst>
        </pc:spChg>
        <pc:spChg chg="mod">
          <ac:chgData name="eyaabid" userId="S::eyaabid@insat.u-carthage.tn::bd086841-9cb6-440d-8594-3c99dc65b8f0" providerId="AD" clId="Web-{2625FB39-67F1-49BB-BF92-B0ADCFAC4E9A}" dt="2021-09-13T07:41:15.572" v="33" actId="20577"/>
          <ac:spMkLst>
            <pc:docMk/>
            <pc:sldMk cId="3601082625" sldId="256"/>
            <ac:spMk id="3" creationId="{00000000-0000-0000-0000-000000000000}"/>
          </ac:spMkLst>
        </pc:spChg>
        <pc:grpChg chg="add">
          <ac:chgData name="eyaabid" userId="S::eyaabid@insat.u-carthage.tn::bd086841-9cb6-440d-8594-3c99dc65b8f0" providerId="AD" clId="Web-{2625FB39-67F1-49BB-BF92-B0ADCFAC4E9A}" dt="2021-09-13T07:40:54.493" v="23"/>
          <ac:grpSpMkLst>
            <pc:docMk/>
            <pc:sldMk cId="3601082625" sldId="256"/>
            <ac:grpSpMk id="9" creationId="{5697E9DF-ECF5-4EA6-8E3F-160752B8892D}"/>
          </ac:grpSpMkLst>
        </pc:grpChg>
        <pc:picChg chg="add">
          <ac:chgData name="eyaabid" userId="S::eyaabid@insat.u-carthage.tn::bd086841-9cb6-440d-8594-3c99dc65b8f0" providerId="AD" clId="Web-{2625FB39-67F1-49BB-BF92-B0ADCFAC4E9A}" dt="2021-09-13T07:40:54.493" v="23"/>
          <ac:picMkLst>
            <pc:docMk/>
            <pc:sldMk cId="3601082625" sldId="256"/>
            <ac:picMk id="4" creationId="{02D23840-8466-41DE-B2F3-56030BC3BE52}"/>
          </ac:picMkLst>
        </pc:picChg>
      </pc:sldChg>
      <pc:sldChg chg="addSp modSp new mod setBg addAnim">
        <pc:chgData name="eyaabid" userId="S::eyaabid@insat.u-carthage.tn::bd086841-9cb6-440d-8594-3c99dc65b8f0" providerId="AD" clId="Web-{2625FB39-67F1-49BB-BF92-B0ADCFAC4E9A}" dt="2021-09-13T07:44:37.303" v="56"/>
        <pc:sldMkLst>
          <pc:docMk/>
          <pc:sldMk cId="2748846279" sldId="257"/>
        </pc:sldMkLst>
        <pc:spChg chg="mod">
          <ac:chgData name="eyaabid" userId="S::eyaabid@insat.u-carthage.tn::bd086841-9cb6-440d-8594-3c99dc65b8f0" providerId="AD" clId="Web-{2625FB39-67F1-49BB-BF92-B0ADCFAC4E9A}" dt="2021-09-13T07:44:37.303" v="55"/>
          <ac:spMkLst>
            <pc:docMk/>
            <pc:sldMk cId="2748846279" sldId="257"/>
            <ac:spMk id="2" creationId="{F1B43917-01DA-4EAA-AFB0-B1E5D80FC183}"/>
          </ac:spMkLst>
        </pc:spChg>
        <pc:spChg chg="mod">
          <ac:chgData name="eyaabid" userId="S::eyaabid@insat.u-carthage.tn::bd086841-9cb6-440d-8594-3c99dc65b8f0" providerId="AD" clId="Web-{2625FB39-67F1-49BB-BF92-B0ADCFAC4E9A}" dt="2021-09-13T07:44:37.303" v="55"/>
          <ac:spMkLst>
            <pc:docMk/>
            <pc:sldMk cId="2748846279" sldId="257"/>
            <ac:spMk id="3" creationId="{F6584F1C-33E1-424F-A1C5-FB8F7800CE6B}"/>
          </ac:spMkLst>
        </pc:spChg>
        <pc:spChg chg="add">
          <ac:chgData name="eyaabid" userId="S::eyaabid@insat.u-carthage.tn::bd086841-9cb6-440d-8594-3c99dc65b8f0" providerId="AD" clId="Web-{2625FB39-67F1-49BB-BF92-B0ADCFAC4E9A}" dt="2021-09-13T07:44:37.303" v="55"/>
          <ac:spMkLst>
            <pc:docMk/>
            <pc:sldMk cId="2748846279" sldId="257"/>
            <ac:spMk id="21" creationId="{6DC8E2D9-6729-4614-8667-C1016D3182E4}"/>
          </ac:spMkLst>
        </pc:spChg>
        <pc:grpChg chg="add">
          <ac:chgData name="eyaabid" userId="S::eyaabid@insat.u-carthage.tn::bd086841-9cb6-440d-8594-3c99dc65b8f0" providerId="AD" clId="Web-{2625FB39-67F1-49BB-BF92-B0ADCFAC4E9A}" dt="2021-09-13T07:44:37.303" v="55"/>
          <ac:grpSpMkLst>
            <pc:docMk/>
            <pc:sldMk cId="2748846279" sldId="257"/>
            <ac:grpSpMk id="9" creationId="{BF4E480B-94D6-46F9-A2B6-B98D311FDC19}"/>
          </ac:grpSpMkLst>
        </pc:grpChg>
        <pc:grpChg chg="add">
          <ac:chgData name="eyaabid" userId="S::eyaabid@insat.u-carthage.tn::bd086841-9cb6-440d-8594-3c99dc65b8f0" providerId="AD" clId="Web-{2625FB39-67F1-49BB-BF92-B0ADCFAC4E9A}" dt="2021-09-13T07:44:37.303" v="55"/>
          <ac:grpSpMkLst>
            <pc:docMk/>
            <pc:sldMk cId="2748846279" sldId="257"/>
            <ac:grpSpMk id="23" creationId="{5697E9DF-ECF5-4EA6-8E3F-160752B8892D}"/>
          </ac:grpSpMkLst>
        </pc:grpChg>
        <pc:picChg chg="add">
          <ac:chgData name="eyaabid" userId="S::eyaabid@insat.u-carthage.tn::bd086841-9cb6-440d-8594-3c99dc65b8f0" providerId="AD" clId="Web-{2625FB39-67F1-49BB-BF92-B0ADCFAC4E9A}" dt="2021-09-13T07:44:37.303" v="55"/>
          <ac:picMkLst>
            <pc:docMk/>
            <pc:sldMk cId="2748846279" sldId="257"/>
            <ac:picMk id="5" creationId="{BB711668-36CB-4667-8283-7D4E82A49E51}"/>
          </ac:picMkLst>
        </pc:picChg>
      </pc:sldChg>
      <pc:sldChg chg="addSp modSp new mod setBg">
        <pc:chgData name="eyaabid" userId="S::eyaabid@insat.u-carthage.tn::bd086841-9cb6-440d-8594-3c99dc65b8f0" providerId="AD" clId="Web-{2625FB39-67F1-49BB-BF92-B0ADCFAC4E9A}" dt="2021-09-13T07:46:09.840" v="72"/>
        <pc:sldMkLst>
          <pc:docMk/>
          <pc:sldMk cId="2813684678" sldId="258"/>
        </pc:sldMkLst>
        <pc:spChg chg="mod">
          <ac:chgData name="eyaabid" userId="S::eyaabid@insat.u-carthage.tn::bd086841-9cb6-440d-8594-3c99dc65b8f0" providerId="AD" clId="Web-{2625FB39-67F1-49BB-BF92-B0ADCFAC4E9A}" dt="2021-09-13T07:46:09.840" v="72"/>
          <ac:spMkLst>
            <pc:docMk/>
            <pc:sldMk cId="2813684678" sldId="258"/>
            <ac:spMk id="2" creationId="{C3C787F2-6A78-4E05-9733-0321FC81A09C}"/>
          </ac:spMkLst>
        </pc:spChg>
        <pc:spChg chg="mod">
          <ac:chgData name="eyaabid" userId="S::eyaabid@insat.u-carthage.tn::bd086841-9cb6-440d-8594-3c99dc65b8f0" providerId="AD" clId="Web-{2625FB39-67F1-49BB-BF92-B0ADCFAC4E9A}" dt="2021-09-13T07:46:09.840" v="72"/>
          <ac:spMkLst>
            <pc:docMk/>
            <pc:sldMk cId="2813684678" sldId="258"/>
            <ac:spMk id="3" creationId="{A44A06E9-55A3-44C6-A4B5-0C87A334D303}"/>
          </ac:spMkLst>
        </pc:spChg>
        <pc:spChg chg="add">
          <ac:chgData name="eyaabid" userId="S::eyaabid@insat.u-carthage.tn::bd086841-9cb6-440d-8594-3c99dc65b8f0" providerId="AD" clId="Web-{2625FB39-67F1-49BB-BF92-B0ADCFAC4E9A}" dt="2021-09-13T07:46:09.840" v="72"/>
          <ac:spMkLst>
            <pc:docMk/>
            <pc:sldMk cId="2813684678" sldId="258"/>
            <ac:spMk id="21" creationId="{DC05F582-AA63-4A8C-915E-66057E4BEEA9}"/>
          </ac:spMkLst>
        </pc:spChg>
        <pc:grpChg chg="add">
          <ac:chgData name="eyaabid" userId="S::eyaabid@insat.u-carthage.tn::bd086841-9cb6-440d-8594-3c99dc65b8f0" providerId="AD" clId="Web-{2625FB39-67F1-49BB-BF92-B0ADCFAC4E9A}" dt="2021-09-13T07:46:09.840" v="72"/>
          <ac:grpSpMkLst>
            <pc:docMk/>
            <pc:sldMk cId="2813684678" sldId="258"/>
            <ac:grpSpMk id="9" creationId="{30D050C3-946A-4155-B469-3FE5492E6E91}"/>
          </ac:grpSpMkLst>
        </pc:grpChg>
        <pc:picChg chg="add">
          <ac:chgData name="eyaabid" userId="S::eyaabid@insat.u-carthage.tn::bd086841-9cb6-440d-8594-3c99dc65b8f0" providerId="AD" clId="Web-{2625FB39-67F1-49BB-BF92-B0ADCFAC4E9A}" dt="2021-09-13T07:46:09.840" v="72"/>
          <ac:picMkLst>
            <pc:docMk/>
            <pc:sldMk cId="2813684678" sldId="258"/>
            <ac:picMk id="5" creationId="{AFC36C2B-D13E-4680-8A0B-191ACD61BBBD}"/>
          </ac:picMkLst>
        </pc:picChg>
      </pc:sldChg>
      <pc:sldChg chg="addSp delSp modSp new">
        <pc:chgData name="eyaabid" userId="S::eyaabid@insat.u-carthage.tn::bd086841-9cb6-440d-8594-3c99dc65b8f0" providerId="AD" clId="Web-{2625FB39-67F1-49BB-BF92-B0ADCFAC4E9A}" dt="2021-09-13T07:56:13.406" v="144" actId="20577"/>
        <pc:sldMkLst>
          <pc:docMk/>
          <pc:sldMk cId="2629530257" sldId="259"/>
        </pc:sldMkLst>
        <pc:spChg chg="del mod">
          <ac:chgData name="eyaabid" userId="S::eyaabid@insat.u-carthage.tn::bd086841-9cb6-440d-8594-3c99dc65b8f0" providerId="AD" clId="Web-{2625FB39-67F1-49BB-BF92-B0ADCFAC4E9A}" dt="2021-09-13T07:47:19.156" v="79"/>
          <ac:spMkLst>
            <pc:docMk/>
            <pc:sldMk cId="2629530257" sldId="259"/>
            <ac:spMk id="2" creationId="{3AB2E0B8-F43B-4956-A87D-E91BEF12EA7F}"/>
          </ac:spMkLst>
        </pc:spChg>
        <pc:spChg chg="del">
          <ac:chgData name="eyaabid" userId="S::eyaabid@insat.u-carthage.tn::bd086841-9cb6-440d-8594-3c99dc65b8f0" providerId="AD" clId="Web-{2625FB39-67F1-49BB-BF92-B0ADCFAC4E9A}" dt="2021-09-13T07:46:38.982" v="74"/>
          <ac:spMkLst>
            <pc:docMk/>
            <pc:sldMk cId="2629530257" sldId="259"/>
            <ac:spMk id="3" creationId="{FAEB0F1A-1238-48AD-89B0-5E75814D48F0}"/>
          </ac:spMkLst>
        </pc:spChg>
        <pc:spChg chg="add mod">
          <ac:chgData name="eyaabid" userId="S::eyaabid@insat.u-carthage.tn::bd086841-9cb6-440d-8594-3c99dc65b8f0" providerId="AD" clId="Web-{2625FB39-67F1-49BB-BF92-B0ADCFAC4E9A}" dt="2021-09-13T07:56:13.406" v="144" actId="20577"/>
          <ac:spMkLst>
            <pc:docMk/>
            <pc:sldMk cId="2629530257" sldId="259"/>
            <ac:spMk id="5" creationId="{8B08A886-D38F-4E8E-B6F9-F07C02A27E9E}"/>
          </ac:spMkLst>
        </pc:spChg>
        <pc:picChg chg="add mod ord">
          <ac:chgData name="eyaabid" userId="S::eyaabid@insat.u-carthage.tn::bd086841-9cb6-440d-8594-3c99dc65b8f0" providerId="AD" clId="Web-{2625FB39-67F1-49BB-BF92-B0ADCFAC4E9A}" dt="2021-09-13T07:55:43.889" v="126" actId="1076"/>
          <ac:picMkLst>
            <pc:docMk/>
            <pc:sldMk cId="2629530257" sldId="259"/>
            <ac:picMk id="4" creationId="{BC0F76BD-67C8-466B-8927-EC2C10DF9625}"/>
          </ac:picMkLst>
        </pc:picChg>
      </pc:sldChg>
      <pc:sldChg chg="addSp delSp modSp new mod setBg">
        <pc:chgData name="eyaabid" userId="S::eyaabid@insat.u-carthage.tn::bd086841-9cb6-440d-8594-3c99dc65b8f0" providerId="AD" clId="Web-{2625FB39-67F1-49BB-BF92-B0ADCFAC4E9A}" dt="2021-09-13T07:57:47.475" v="163"/>
        <pc:sldMkLst>
          <pc:docMk/>
          <pc:sldMk cId="3492615842" sldId="260"/>
        </pc:sldMkLst>
        <pc:spChg chg="mod">
          <ac:chgData name="eyaabid" userId="S::eyaabid@insat.u-carthage.tn::bd086841-9cb6-440d-8594-3c99dc65b8f0" providerId="AD" clId="Web-{2625FB39-67F1-49BB-BF92-B0ADCFAC4E9A}" dt="2021-09-13T07:57:47.475" v="163"/>
          <ac:spMkLst>
            <pc:docMk/>
            <pc:sldMk cId="3492615842" sldId="260"/>
            <ac:spMk id="2" creationId="{3CEDA864-B809-4340-86CD-EE9DFE6B5B0B}"/>
          </ac:spMkLst>
        </pc:spChg>
        <pc:spChg chg="del mod">
          <ac:chgData name="eyaabid" userId="S::eyaabid@insat.u-carthage.tn::bd086841-9cb6-440d-8594-3c99dc65b8f0" providerId="AD" clId="Web-{2625FB39-67F1-49BB-BF92-B0ADCFAC4E9A}" dt="2021-09-13T07:57:47.475" v="163"/>
          <ac:spMkLst>
            <pc:docMk/>
            <pc:sldMk cId="3492615842" sldId="260"/>
            <ac:spMk id="3" creationId="{904510FA-3636-4D09-ABAD-87C208D43615}"/>
          </ac:spMkLst>
        </pc:spChg>
        <pc:spChg chg="add">
          <ac:chgData name="eyaabid" userId="S::eyaabid@insat.u-carthage.tn::bd086841-9cb6-440d-8594-3c99dc65b8f0" providerId="AD" clId="Web-{2625FB39-67F1-49BB-BF92-B0ADCFAC4E9A}" dt="2021-09-13T07:57:47.475" v="163"/>
          <ac:spMkLst>
            <pc:docMk/>
            <pc:sldMk cId="3492615842" sldId="260"/>
            <ac:spMk id="9" creationId="{81C8C0F4-5C44-4C3F-B321-5CB3E2BABC2C}"/>
          </ac:spMkLst>
        </pc:spChg>
        <pc:graphicFrameChg chg="add">
          <ac:chgData name="eyaabid" userId="S::eyaabid@insat.u-carthage.tn::bd086841-9cb6-440d-8594-3c99dc65b8f0" providerId="AD" clId="Web-{2625FB39-67F1-49BB-BF92-B0ADCFAC4E9A}" dt="2021-09-13T07:57:47.475" v="163"/>
          <ac:graphicFrameMkLst>
            <pc:docMk/>
            <pc:sldMk cId="3492615842" sldId="260"/>
            <ac:graphicFrameMk id="5" creationId="{540E7C52-EDF9-477F-A253-5E4EACF7788F}"/>
          </ac:graphicFrameMkLst>
        </pc:graphicFrameChg>
      </pc:sldChg>
      <pc:sldChg chg="modSp new">
        <pc:chgData name="eyaabid" userId="S::eyaabid@insat.u-carthage.tn::bd086841-9cb6-440d-8594-3c99dc65b8f0" providerId="AD" clId="Web-{2625FB39-67F1-49BB-BF92-B0ADCFAC4E9A}" dt="2021-09-13T08:04:09.263" v="187" actId="20577"/>
        <pc:sldMkLst>
          <pc:docMk/>
          <pc:sldMk cId="2201983212" sldId="261"/>
        </pc:sldMkLst>
        <pc:spChg chg="mod">
          <ac:chgData name="eyaabid" userId="S::eyaabid@insat.u-carthage.tn::bd086841-9cb6-440d-8594-3c99dc65b8f0" providerId="AD" clId="Web-{2625FB39-67F1-49BB-BF92-B0ADCFAC4E9A}" dt="2021-09-13T08:01:56.692" v="174" actId="20577"/>
          <ac:spMkLst>
            <pc:docMk/>
            <pc:sldMk cId="2201983212" sldId="261"/>
            <ac:spMk id="2" creationId="{579E6E75-CAA1-452E-A374-20C9BDDDF1CE}"/>
          </ac:spMkLst>
        </pc:spChg>
        <pc:spChg chg="mod">
          <ac:chgData name="eyaabid" userId="S::eyaabid@insat.u-carthage.tn::bd086841-9cb6-440d-8594-3c99dc65b8f0" providerId="AD" clId="Web-{2625FB39-67F1-49BB-BF92-B0ADCFAC4E9A}" dt="2021-09-13T08:04:09.263" v="187" actId="20577"/>
          <ac:spMkLst>
            <pc:docMk/>
            <pc:sldMk cId="2201983212" sldId="261"/>
            <ac:spMk id="3" creationId="{93C939E9-BE72-49D5-BBE4-D2AEA5AF868B}"/>
          </ac:spMkLst>
        </pc:spChg>
      </pc:sldChg>
      <pc:sldChg chg="modSp new">
        <pc:chgData name="eyaabid" userId="S::eyaabid@insat.u-carthage.tn::bd086841-9cb6-440d-8594-3c99dc65b8f0" providerId="AD" clId="Web-{2625FB39-67F1-49BB-BF92-B0ADCFAC4E9A}" dt="2021-09-13T08:06:36.803" v="192" actId="20577"/>
        <pc:sldMkLst>
          <pc:docMk/>
          <pc:sldMk cId="1131698800" sldId="262"/>
        </pc:sldMkLst>
        <pc:spChg chg="mod">
          <ac:chgData name="eyaabid" userId="S::eyaabid@insat.u-carthage.tn::bd086841-9cb6-440d-8594-3c99dc65b8f0" providerId="AD" clId="Web-{2625FB39-67F1-49BB-BF92-B0ADCFAC4E9A}" dt="2021-09-13T08:06:36.803" v="192" actId="20577"/>
          <ac:spMkLst>
            <pc:docMk/>
            <pc:sldMk cId="1131698800" sldId="262"/>
            <ac:spMk id="2" creationId="{9CD0F3B1-0FCF-4824-A240-DBB0B124E9EB}"/>
          </ac:spMkLst>
        </pc:spChg>
        <pc:spChg chg="mod">
          <ac:chgData name="eyaabid" userId="S::eyaabid@insat.u-carthage.tn::bd086841-9cb6-440d-8594-3c99dc65b8f0" providerId="AD" clId="Web-{2625FB39-67F1-49BB-BF92-B0ADCFAC4E9A}" dt="2021-09-13T08:06:35.803" v="191" actId="20577"/>
          <ac:spMkLst>
            <pc:docMk/>
            <pc:sldMk cId="1131698800" sldId="262"/>
            <ac:spMk id="3" creationId="{FFC0B746-BBD3-45D3-B417-4A5429957376}"/>
          </ac:spMkLst>
        </pc:spChg>
      </pc:sldChg>
      <pc:sldChg chg="addSp delSp modSp new">
        <pc:chgData name="eyaabid" userId="S::eyaabid@insat.u-carthage.tn::bd086841-9cb6-440d-8594-3c99dc65b8f0" providerId="AD" clId="Web-{2625FB39-67F1-49BB-BF92-B0ADCFAC4E9A}" dt="2021-09-13T08:08:34.263" v="201" actId="14100"/>
        <pc:sldMkLst>
          <pc:docMk/>
          <pc:sldMk cId="2041978076" sldId="263"/>
        </pc:sldMkLst>
        <pc:spChg chg="del">
          <ac:chgData name="eyaabid" userId="S::eyaabid@insat.u-carthage.tn::bd086841-9cb6-440d-8594-3c99dc65b8f0" providerId="AD" clId="Web-{2625FB39-67F1-49BB-BF92-B0ADCFAC4E9A}" dt="2021-09-13T08:08:08.839" v="195"/>
          <ac:spMkLst>
            <pc:docMk/>
            <pc:sldMk cId="2041978076" sldId="263"/>
            <ac:spMk id="2" creationId="{5AF4A53C-DE2F-4205-AB22-529726017121}"/>
          </ac:spMkLst>
        </pc:spChg>
        <pc:spChg chg="del">
          <ac:chgData name="eyaabid" userId="S::eyaabid@insat.u-carthage.tn::bd086841-9cb6-440d-8594-3c99dc65b8f0" providerId="AD" clId="Web-{2625FB39-67F1-49BB-BF92-B0ADCFAC4E9A}" dt="2021-09-13T08:08:05.761" v="194"/>
          <ac:spMkLst>
            <pc:docMk/>
            <pc:sldMk cId="2041978076" sldId="263"/>
            <ac:spMk id="3" creationId="{E2086BE1-E2CC-4923-AD76-6B206D179AE3}"/>
          </ac:spMkLst>
        </pc:spChg>
        <pc:picChg chg="add mod ord">
          <ac:chgData name="eyaabid" userId="S::eyaabid@insat.u-carthage.tn::bd086841-9cb6-440d-8594-3c99dc65b8f0" providerId="AD" clId="Web-{2625FB39-67F1-49BB-BF92-B0ADCFAC4E9A}" dt="2021-09-13T08:08:34.263" v="201" actId="14100"/>
          <ac:picMkLst>
            <pc:docMk/>
            <pc:sldMk cId="2041978076" sldId="263"/>
            <ac:picMk id="4" creationId="{3137A0B7-EA28-4E5C-AB80-A88F2B31F3FF}"/>
          </ac:picMkLst>
        </pc:picChg>
      </pc:sldChg>
      <pc:sldChg chg="addSp modSp new mod setBg">
        <pc:chgData name="eyaabid" userId="S::eyaabid@insat.u-carthage.tn::bd086841-9cb6-440d-8594-3c99dc65b8f0" providerId="AD" clId="Web-{2625FB39-67F1-49BB-BF92-B0ADCFAC4E9A}" dt="2021-09-13T08:13:48.156" v="214"/>
        <pc:sldMkLst>
          <pc:docMk/>
          <pc:sldMk cId="3898400502" sldId="264"/>
        </pc:sldMkLst>
        <pc:spChg chg="mod">
          <ac:chgData name="eyaabid" userId="S::eyaabid@insat.u-carthage.tn::bd086841-9cb6-440d-8594-3c99dc65b8f0" providerId="AD" clId="Web-{2625FB39-67F1-49BB-BF92-B0ADCFAC4E9A}" dt="2021-09-13T08:13:48.156" v="214"/>
          <ac:spMkLst>
            <pc:docMk/>
            <pc:sldMk cId="3898400502" sldId="264"/>
            <ac:spMk id="2" creationId="{E35F2116-02ED-4198-A9BD-C8D0177FE483}"/>
          </ac:spMkLst>
        </pc:spChg>
        <pc:spChg chg="mod">
          <ac:chgData name="eyaabid" userId="S::eyaabid@insat.u-carthage.tn::bd086841-9cb6-440d-8594-3c99dc65b8f0" providerId="AD" clId="Web-{2625FB39-67F1-49BB-BF92-B0ADCFAC4E9A}" dt="2021-09-13T08:13:48.156" v="214"/>
          <ac:spMkLst>
            <pc:docMk/>
            <pc:sldMk cId="3898400502" sldId="264"/>
            <ac:spMk id="3" creationId="{1BB9C503-EB5D-4E9C-99D0-4920FD22E66F}"/>
          </ac:spMkLst>
        </pc:spChg>
        <pc:spChg chg="add">
          <ac:chgData name="eyaabid" userId="S::eyaabid@insat.u-carthage.tn::bd086841-9cb6-440d-8594-3c99dc65b8f0" providerId="AD" clId="Web-{2625FB39-67F1-49BB-BF92-B0ADCFAC4E9A}" dt="2021-09-13T08:13:48.156" v="214"/>
          <ac:spMkLst>
            <pc:docMk/>
            <pc:sldMk cId="3898400502" sldId="264"/>
            <ac:spMk id="8" creationId="{7BA10581-08F2-4D9E-8CB4-07ECFEE95EE6}"/>
          </ac:spMkLst>
        </pc:spChg>
        <pc:grpChg chg="add">
          <ac:chgData name="eyaabid" userId="S::eyaabid@insat.u-carthage.tn::bd086841-9cb6-440d-8594-3c99dc65b8f0" providerId="AD" clId="Web-{2625FB39-67F1-49BB-BF92-B0ADCFAC4E9A}" dt="2021-09-13T08:13:48.156" v="214"/>
          <ac:grpSpMkLst>
            <pc:docMk/>
            <pc:sldMk cId="3898400502" sldId="264"/>
            <ac:grpSpMk id="10" creationId="{59E2092A-4250-4BDD-AC6C-CA57E30DDD57}"/>
          </ac:grpSpMkLst>
        </pc:grpChg>
      </pc:sldChg>
      <pc:sldChg chg="addSp delSp modSp new">
        <pc:chgData name="eyaabid" userId="S::eyaabid@insat.u-carthage.tn::bd086841-9cb6-440d-8594-3c99dc65b8f0" providerId="AD" clId="Web-{2625FB39-67F1-49BB-BF92-B0ADCFAC4E9A}" dt="2021-09-13T08:18:13.422" v="230" actId="14100"/>
        <pc:sldMkLst>
          <pc:docMk/>
          <pc:sldMk cId="951659273" sldId="265"/>
        </pc:sldMkLst>
        <pc:spChg chg="del">
          <ac:chgData name="eyaabid" userId="S::eyaabid@insat.u-carthage.tn::bd086841-9cb6-440d-8594-3c99dc65b8f0" providerId="AD" clId="Web-{2625FB39-67F1-49BB-BF92-B0ADCFAC4E9A}" dt="2021-09-13T08:14:50.426" v="217"/>
          <ac:spMkLst>
            <pc:docMk/>
            <pc:sldMk cId="951659273" sldId="265"/>
            <ac:spMk id="2" creationId="{CEAB722E-EDD3-452A-B803-24CE882A76AA}"/>
          </ac:spMkLst>
        </pc:spChg>
        <pc:spChg chg="del">
          <ac:chgData name="eyaabid" userId="S::eyaabid@insat.u-carthage.tn::bd086841-9cb6-440d-8594-3c99dc65b8f0" providerId="AD" clId="Web-{2625FB39-67F1-49BB-BF92-B0ADCFAC4E9A}" dt="2021-09-13T08:14:45.253" v="216"/>
          <ac:spMkLst>
            <pc:docMk/>
            <pc:sldMk cId="951659273" sldId="265"/>
            <ac:spMk id="3" creationId="{B08D59DA-A2BC-4EDA-9ED0-D5782E86291F}"/>
          </ac:spMkLst>
        </pc:spChg>
        <pc:picChg chg="add mod ord">
          <ac:chgData name="eyaabid" userId="S::eyaabid@insat.u-carthage.tn::bd086841-9cb6-440d-8594-3c99dc65b8f0" providerId="AD" clId="Web-{2625FB39-67F1-49BB-BF92-B0ADCFAC4E9A}" dt="2021-09-13T08:18:13.422" v="230" actId="14100"/>
          <ac:picMkLst>
            <pc:docMk/>
            <pc:sldMk cId="951659273" sldId="265"/>
            <ac:picMk id="4" creationId="{22ABE6A5-92F4-4E14-9046-6AD68DA04DE3}"/>
          </ac:picMkLst>
        </pc:picChg>
      </pc:sldChg>
      <pc:sldChg chg="addSp delSp modSp new mod setBg">
        <pc:chgData name="eyaabid" userId="S::eyaabid@insat.u-carthage.tn::bd086841-9cb6-440d-8594-3c99dc65b8f0" providerId="AD" clId="Web-{2625FB39-67F1-49BB-BF92-B0ADCFAC4E9A}" dt="2021-09-13T08:19:38.505" v="244"/>
        <pc:sldMkLst>
          <pc:docMk/>
          <pc:sldMk cId="1696266262" sldId="266"/>
        </pc:sldMkLst>
        <pc:spChg chg="mod">
          <ac:chgData name="eyaabid" userId="S::eyaabid@insat.u-carthage.tn::bd086841-9cb6-440d-8594-3c99dc65b8f0" providerId="AD" clId="Web-{2625FB39-67F1-49BB-BF92-B0ADCFAC4E9A}" dt="2021-09-13T08:19:38.505" v="244"/>
          <ac:spMkLst>
            <pc:docMk/>
            <pc:sldMk cId="1696266262" sldId="266"/>
            <ac:spMk id="2" creationId="{024F4D84-6991-4720-85A4-9FC061D15EC4}"/>
          </ac:spMkLst>
        </pc:spChg>
        <pc:spChg chg="del mod">
          <ac:chgData name="eyaabid" userId="S::eyaabid@insat.u-carthage.tn::bd086841-9cb6-440d-8594-3c99dc65b8f0" providerId="AD" clId="Web-{2625FB39-67F1-49BB-BF92-B0ADCFAC4E9A}" dt="2021-09-13T08:19:38.505" v="244"/>
          <ac:spMkLst>
            <pc:docMk/>
            <pc:sldMk cId="1696266262" sldId="266"/>
            <ac:spMk id="3" creationId="{923BA03B-39B1-4DD7-82AD-917FE644E471}"/>
          </ac:spMkLst>
        </pc:spChg>
        <pc:spChg chg="add">
          <ac:chgData name="eyaabid" userId="S::eyaabid@insat.u-carthage.tn::bd086841-9cb6-440d-8594-3c99dc65b8f0" providerId="AD" clId="Web-{2625FB39-67F1-49BB-BF92-B0ADCFAC4E9A}" dt="2021-09-13T08:19:38.505" v="244"/>
          <ac:spMkLst>
            <pc:docMk/>
            <pc:sldMk cId="1696266262" sldId="266"/>
            <ac:spMk id="9" creationId="{97F832D9-9E09-40D4-AD67-47851A25D0B4}"/>
          </ac:spMkLst>
        </pc:spChg>
        <pc:graphicFrameChg chg="add">
          <ac:chgData name="eyaabid" userId="S::eyaabid@insat.u-carthage.tn::bd086841-9cb6-440d-8594-3c99dc65b8f0" providerId="AD" clId="Web-{2625FB39-67F1-49BB-BF92-B0ADCFAC4E9A}" dt="2021-09-13T08:19:38.505" v="244"/>
          <ac:graphicFrameMkLst>
            <pc:docMk/>
            <pc:sldMk cId="1696266262" sldId="266"/>
            <ac:graphicFrameMk id="5" creationId="{877A6DD2-DCBF-4EB4-AE7F-05357961C990}"/>
          </ac:graphicFrameMkLst>
        </pc:graphicFrameChg>
      </pc:sldChg>
      <pc:sldChg chg="addSp delSp modSp new mod setBg addAnim">
        <pc:chgData name="eyaabid" userId="S::eyaabid@insat.u-carthage.tn::bd086841-9cb6-440d-8594-3c99dc65b8f0" providerId="AD" clId="Web-{2625FB39-67F1-49BB-BF92-B0ADCFAC4E9A}" dt="2021-09-13T08:20:52.181" v="256" actId="20577"/>
        <pc:sldMkLst>
          <pc:docMk/>
          <pc:sldMk cId="911838017" sldId="267"/>
        </pc:sldMkLst>
        <pc:spChg chg="mod">
          <ac:chgData name="eyaabid" userId="S::eyaabid@insat.u-carthage.tn::bd086841-9cb6-440d-8594-3c99dc65b8f0" providerId="AD" clId="Web-{2625FB39-67F1-49BB-BF92-B0ADCFAC4E9A}" dt="2021-09-13T08:20:52.181" v="256" actId="20577"/>
          <ac:spMkLst>
            <pc:docMk/>
            <pc:sldMk cId="911838017" sldId="267"/>
            <ac:spMk id="2" creationId="{E566B196-EAE6-41A8-80C5-37831447149D}"/>
          </ac:spMkLst>
        </pc:spChg>
        <pc:spChg chg="del">
          <ac:chgData name="eyaabid" userId="S::eyaabid@insat.u-carthage.tn::bd086841-9cb6-440d-8594-3c99dc65b8f0" providerId="AD" clId="Web-{2625FB39-67F1-49BB-BF92-B0ADCFAC4E9A}" dt="2021-09-13T08:20:22.680" v="248"/>
          <ac:spMkLst>
            <pc:docMk/>
            <pc:sldMk cId="911838017" sldId="267"/>
            <ac:spMk id="3" creationId="{DCF87333-7AC1-4CAE-9195-03CF06ADC6E7}"/>
          </ac:spMkLst>
        </pc:spChg>
        <pc:spChg chg="add del">
          <ac:chgData name="eyaabid" userId="S::eyaabid@insat.u-carthage.tn::bd086841-9cb6-440d-8594-3c99dc65b8f0" providerId="AD" clId="Web-{2625FB39-67F1-49BB-BF92-B0ADCFAC4E9A}" dt="2021-09-13T08:20:38.118" v="251"/>
          <ac:spMkLst>
            <pc:docMk/>
            <pc:sldMk cId="911838017" sldId="267"/>
            <ac:spMk id="20" creationId="{6DC8E2D9-6729-4614-8667-C1016D3182E4}"/>
          </ac:spMkLst>
        </pc:spChg>
        <pc:spChg chg="add del">
          <ac:chgData name="eyaabid" userId="S::eyaabid@insat.u-carthage.tn::bd086841-9cb6-440d-8594-3c99dc65b8f0" providerId="AD" clId="Web-{2625FB39-67F1-49BB-BF92-B0ADCFAC4E9A}" dt="2021-09-13T08:20:38.118" v="251"/>
          <ac:spMkLst>
            <pc:docMk/>
            <pc:sldMk cId="911838017" sldId="267"/>
            <ac:spMk id="22" creationId="{9B9AACA9-BD92-429F-8047-0731DB46F99F}"/>
          </ac:spMkLst>
        </pc:spChg>
        <pc:spChg chg="add">
          <ac:chgData name="eyaabid" userId="S::eyaabid@insat.u-carthage.tn::bd086841-9cb6-440d-8594-3c99dc65b8f0" providerId="AD" clId="Web-{2625FB39-67F1-49BB-BF92-B0ADCFAC4E9A}" dt="2021-09-13T08:20:38.118" v="251"/>
          <ac:spMkLst>
            <pc:docMk/>
            <pc:sldMk cId="911838017" sldId="267"/>
            <ac:spMk id="48" creationId="{6DC8E2D9-6729-4614-8667-C1016D3182E4}"/>
          </ac:spMkLst>
        </pc:spChg>
        <pc:grpChg chg="add del">
          <ac:chgData name="eyaabid" userId="S::eyaabid@insat.u-carthage.tn::bd086841-9cb6-440d-8594-3c99dc65b8f0" providerId="AD" clId="Web-{2625FB39-67F1-49BB-BF92-B0ADCFAC4E9A}" dt="2021-09-13T08:20:38.118" v="251"/>
          <ac:grpSpMkLst>
            <pc:docMk/>
            <pc:sldMk cId="911838017" sldId="267"/>
            <ac:grpSpMk id="8" creationId="{BF4E480B-94D6-46F9-A2B6-B98D311FDC19}"/>
          </ac:grpSpMkLst>
        </pc:grpChg>
        <pc:grpChg chg="add del">
          <ac:chgData name="eyaabid" userId="S::eyaabid@insat.u-carthage.tn::bd086841-9cb6-440d-8594-3c99dc65b8f0" providerId="AD" clId="Web-{2625FB39-67F1-49BB-BF92-B0ADCFAC4E9A}" dt="2021-09-13T08:20:38.118" v="251"/>
          <ac:grpSpMkLst>
            <pc:docMk/>
            <pc:sldMk cId="911838017" sldId="267"/>
            <ac:grpSpMk id="24" creationId="{B046D8F9-B18B-42F5-B320-22E156F4C0C8}"/>
          </ac:grpSpMkLst>
        </pc:grpChg>
        <pc:grpChg chg="add">
          <ac:chgData name="eyaabid" userId="S::eyaabid@insat.u-carthage.tn::bd086841-9cb6-440d-8594-3c99dc65b8f0" providerId="AD" clId="Web-{2625FB39-67F1-49BB-BF92-B0ADCFAC4E9A}" dt="2021-09-13T08:20:38.118" v="251"/>
          <ac:grpSpMkLst>
            <pc:docMk/>
            <pc:sldMk cId="911838017" sldId="267"/>
            <ac:grpSpMk id="36" creationId="{BF4E480B-94D6-46F9-A2B6-B98D311FDC19}"/>
          </ac:grpSpMkLst>
        </pc:grpChg>
        <pc:grpChg chg="add">
          <ac:chgData name="eyaabid" userId="S::eyaabid@insat.u-carthage.tn::bd086841-9cb6-440d-8594-3c99dc65b8f0" providerId="AD" clId="Web-{2625FB39-67F1-49BB-BF92-B0ADCFAC4E9A}" dt="2021-09-13T08:20:38.118" v="251"/>
          <ac:grpSpMkLst>
            <pc:docMk/>
            <pc:sldMk cId="911838017" sldId="267"/>
            <ac:grpSpMk id="50" creationId="{67186895-7DAD-4EEE-BF1A-CC36B9426A43}"/>
          </ac:grpSpMkLst>
        </pc:grpChg>
        <pc:picChg chg="add">
          <ac:chgData name="eyaabid" userId="S::eyaabid@insat.u-carthage.tn::bd086841-9cb6-440d-8594-3c99dc65b8f0" providerId="AD" clId="Web-{2625FB39-67F1-49BB-BF92-B0ADCFAC4E9A}" dt="2021-09-13T08:20:38.118" v="251"/>
          <ac:picMkLst>
            <pc:docMk/>
            <pc:sldMk cId="911838017" sldId="267"/>
            <ac:picMk id="32" creationId="{F77E5237-F8B5-4F52-8A22-B775B28AD4E5}"/>
          </ac:picMkLst>
        </pc:picChg>
      </pc:sldChg>
      <pc:sldChg chg="addSp delSp modSp new">
        <pc:chgData name="eyaabid" userId="S::eyaabid@insat.u-carthage.tn::bd086841-9cb6-440d-8594-3c99dc65b8f0" providerId="AD" clId="Web-{2625FB39-67F1-49BB-BF92-B0ADCFAC4E9A}" dt="2021-09-13T08:21:37.950" v="263" actId="14100"/>
        <pc:sldMkLst>
          <pc:docMk/>
          <pc:sldMk cId="3928455756" sldId="268"/>
        </pc:sldMkLst>
        <pc:spChg chg="del">
          <ac:chgData name="eyaabid" userId="S::eyaabid@insat.u-carthage.tn::bd086841-9cb6-440d-8594-3c99dc65b8f0" providerId="AD" clId="Web-{2625FB39-67F1-49BB-BF92-B0ADCFAC4E9A}" dt="2021-09-13T08:21:25.199" v="259"/>
          <ac:spMkLst>
            <pc:docMk/>
            <pc:sldMk cId="3928455756" sldId="268"/>
            <ac:spMk id="2" creationId="{C06F7FFE-C82F-4101-9D17-8DCFD6152F5E}"/>
          </ac:spMkLst>
        </pc:spChg>
        <pc:spChg chg="del">
          <ac:chgData name="eyaabid" userId="S::eyaabid@insat.u-carthage.tn::bd086841-9cb6-440d-8594-3c99dc65b8f0" providerId="AD" clId="Web-{2625FB39-67F1-49BB-BF92-B0ADCFAC4E9A}" dt="2021-09-13T08:21:22.214" v="258"/>
          <ac:spMkLst>
            <pc:docMk/>
            <pc:sldMk cId="3928455756" sldId="268"/>
            <ac:spMk id="3" creationId="{6189BEE3-52DB-43D3-85BA-5D31A31E4D0F}"/>
          </ac:spMkLst>
        </pc:spChg>
        <pc:picChg chg="add mod ord">
          <ac:chgData name="eyaabid" userId="S::eyaabid@insat.u-carthage.tn::bd086841-9cb6-440d-8594-3c99dc65b8f0" providerId="AD" clId="Web-{2625FB39-67F1-49BB-BF92-B0ADCFAC4E9A}" dt="2021-09-13T08:21:37.950" v="263" actId="14100"/>
          <ac:picMkLst>
            <pc:docMk/>
            <pc:sldMk cId="3928455756" sldId="268"/>
            <ac:picMk id="4" creationId="{A8665C28-94F9-4C21-B6E0-15AC3406BAF9}"/>
          </ac:picMkLst>
        </pc:picChg>
      </pc:sldChg>
      <pc:sldChg chg="addSp delSp modSp new">
        <pc:chgData name="eyaabid" userId="S::eyaabid@insat.u-carthage.tn::bd086841-9cb6-440d-8594-3c99dc65b8f0" providerId="AD" clId="Web-{2625FB39-67F1-49BB-BF92-B0ADCFAC4E9A}" dt="2021-09-13T08:22:13.280" v="270" actId="14100"/>
        <pc:sldMkLst>
          <pc:docMk/>
          <pc:sldMk cId="765901196" sldId="269"/>
        </pc:sldMkLst>
        <pc:spChg chg="del">
          <ac:chgData name="eyaabid" userId="S::eyaabid@insat.u-carthage.tn::bd086841-9cb6-440d-8594-3c99dc65b8f0" providerId="AD" clId="Web-{2625FB39-67F1-49BB-BF92-B0ADCFAC4E9A}" dt="2021-09-13T08:21:58.091" v="266"/>
          <ac:spMkLst>
            <pc:docMk/>
            <pc:sldMk cId="765901196" sldId="269"/>
            <ac:spMk id="2" creationId="{7772D671-B2BC-4F78-A68B-38112EBE1597}"/>
          </ac:spMkLst>
        </pc:spChg>
        <pc:spChg chg="del">
          <ac:chgData name="eyaabid" userId="S::eyaabid@insat.u-carthage.tn::bd086841-9cb6-440d-8594-3c99dc65b8f0" providerId="AD" clId="Web-{2625FB39-67F1-49BB-BF92-B0ADCFAC4E9A}" dt="2021-09-13T08:21:56.170" v="265"/>
          <ac:spMkLst>
            <pc:docMk/>
            <pc:sldMk cId="765901196" sldId="269"/>
            <ac:spMk id="3" creationId="{9B066E40-C2DD-44BF-927D-D29D677412A1}"/>
          </ac:spMkLst>
        </pc:spChg>
        <pc:picChg chg="add mod ord">
          <ac:chgData name="eyaabid" userId="S::eyaabid@insat.u-carthage.tn::bd086841-9cb6-440d-8594-3c99dc65b8f0" providerId="AD" clId="Web-{2625FB39-67F1-49BB-BF92-B0ADCFAC4E9A}" dt="2021-09-13T08:22:13.280" v="270" actId="14100"/>
          <ac:picMkLst>
            <pc:docMk/>
            <pc:sldMk cId="765901196" sldId="269"/>
            <ac:picMk id="4" creationId="{0220A4FF-6AAC-42F0-8130-295923DFDFB5}"/>
          </ac:picMkLst>
        </pc:picChg>
      </pc:sldChg>
      <pc:sldChg chg="addSp modSp new mod setBg">
        <pc:chgData name="eyaabid" userId="S::eyaabid@insat.u-carthage.tn::bd086841-9cb6-440d-8594-3c99dc65b8f0" providerId="AD" clId="Web-{2625FB39-67F1-49BB-BF92-B0ADCFAC4E9A}" dt="2021-09-13T08:23:31.284" v="279"/>
        <pc:sldMkLst>
          <pc:docMk/>
          <pc:sldMk cId="3217025444" sldId="270"/>
        </pc:sldMkLst>
        <pc:spChg chg="mod">
          <ac:chgData name="eyaabid" userId="S::eyaabid@insat.u-carthage.tn::bd086841-9cb6-440d-8594-3c99dc65b8f0" providerId="AD" clId="Web-{2625FB39-67F1-49BB-BF92-B0ADCFAC4E9A}" dt="2021-09-13T08:23:31.284" v="279"/>
          <ac:spMkLst>
            <pc:docMk/>
            <pc:sldMk cId="3217025444" sldId="270"/>
            <ac:spMk id="2" creationId="{72874F0C-D4E4-4D1E-95DB-22AABCFB2945}"/>
          </ac:spMkLst>
        </pc:spChg>
        <pc:spChg chg="mod">
          <ac:chgData name="eyaabid" userId="S::eyaabid@insat.u-carthage.tn::bd086841-9cb6-440d-8594-3c99dc65b8f0" providerId="AD" clId="Web-{2625FB39-67F1-49BB-BF92-B0ADCFAC4E9A}" dt="2021-09-13T08:23:31.284" v="279"/>
          <ac:spMkLst>
            <pc:docMk/>
            <pc:sldMk cId="3217025444" sldId="270"/>
            <ac:spMk id="3" creationId="{FECC6DF8-DA9B-4E68-B054-0CE2960FFF6C}"/>
          </ac:spMkLst>
        </pc:spChg>
        <pc:spChg chg="add">
          <ac:chgData name="eyaabid" userId="S::eyaabid@insat.u-carthage.tn::bd086841-9cb6-440d-8594-3c99dc65b8f0" providerId="AD" clId="Web-{2625FB39-67F1-49BB-BF92-B0ADCFAC4E9A}" dt="2021-09-13T08:23:31.284" v="279"/>
          <ac:spMkLst>
            <pc:docMk/>
            <pc:sldMk cId="3217025444" sldId="270"/>
            <ac:spMk id="8" creationId="{7BA10581-08F2-4D9E-8CB4-07ECFEE95EE6}"/>
          </ac:spMkLst>
        </pc:spChg>
        <pc:grpChg chg="add">
          <ac:chgData name="eyaabid" userId="S::eyaabid@insat.u-carthage.tn::bd086841-9cb6-440d-8594-3c99dc65b8f0" providerId="AD" clId="Web-{2625FB39-67F1-49BB-BF92-B0ADCFAC4E9A}" dt="2021-09-13T08:23:31.284" v="279"/>
          <ac:grpSpMkLst>
            <pc:docMk/>
            <pc:sldMk cId="3217025444" sldId="270"/>
            <ac:grpSpMk id="10" creationId="{59E2092A-4250-4BDD-AC6C-CA57E30DDD57}"/>
          </ac:grpSpMkLst>
        </pc:grpChg>
      </pc:sldChg>
      <pc:sldMasterChg chg="del delSldLayout">
        <pc:chgData name="eyaabid" userId="S::eyaabid@insat.u-carthage.tn::bd086841-9cb6-440d-8594-3c99dc65b8f0" providerId="AD" clId="Web-{2625FB39-67F1-49BB-BF92-B0ADCFAC4E9A}" dt="2021-09-13T07:40:54.493" v="23"/>
        <pc:sldMasterMkLst>
          <pc:docMk/>
          <pc:sldMasterMk cId="0" sldId="2147483648"/>
        </pc:sldMasterMkLst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replId addSldLayout">
        <pc:chgData name="eyaabid" userId="S::eyaabid@insat.u-carthage.tn::bd086841-9cb6-440d-8594-3c99dc65b8f0" providerId="AD" clId="Web-{2625FB39-67F1-49BB-BF92-B0ADCFAC4E9A}" dt="2021-09-13T07:40:54.493" v="23"/>
        <pc:sldMasterMkLst>
          <pc:docMk/>
          <pc:sldMasterMk cId="2648914254" sldId="2147483660"/>
        </pc:sldMasterMkLst>
        <pc:sldLayoutChg chg="ad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481727398" sldId="2147483661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47027496" sldId="2147483662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1359948953" sldId="2147483663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198587318" sldId="2147483664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1002217367" sldId="2147483665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160560157" sldId="2147483666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807286933" sldId="2147483667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1170056653" sldId="2147483668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3353533398" sldId="2147483669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2475154028" sldId="2147483670"/>
          </pc:sldLayoutMkLst>
        </pc:sldLayoutChg>
        <pc:sldLayoutChg chg="add replId">
          <pc:chgData name="eyaabid" userId="S::eyaabid@insat.u-carthage.tn::bd086841-9cb6-440d-8594-3c99dc65b8f0" providerId="AD" clId="Web-{2625FB39-67F1-49BB-BF92-B0ADCFAC4E9A}" dt="2021-09-13T07:40:54.493" v="23"/>
          <pc:sldLayoutMkLst>
            <pc:docMk/>
            <pc:sldMasterMk cId="2648914254" sldId="2147483660"/>
            <pc:sldLayoutMk cId="1983270532" sldId="2147483671"/>
          </pc:sldLayoutMkLst>
        </pc:sldLayoutChg>
      </pc:sldMasterChg>
    </pc:docChg>
  </pc:docChgLst>
  <pc:docChgLst>
    <pc:chgData name="eyaabid" userId="S::eyaabid@insat.u-carthage.tn::bd086841-9cb6-440d-8594-3c99dc65b8f0" providerId="AD" clId="Web-{65160F20-8C1F-B933-C928-3E5977F7722A}"/>
    <pc:docChg chg="sldOrd">
      <pc:chgData name="eyaabid" userId="S::eyaabid@insat.u-carthage.tn::bd086841-9cb6-440d-8594-3c99dc65b8f0" providerId="AD" clId="Web-{65160F20-8C1F-B933-C928-3E5977F7722A}" dt="2021-09-13T12:08:26.219" v="1"/>
      <pc:docMkLst>
        <pc:docMk/>
      </pc:docMkLst>
      <pc:sldChg chg="ord">
        <pc:chgData name="eyaabid" userId="S::eyaabid@insat.u-carthage.tn::bd086841-9cb6-440d-8594-3c99dc65b8f0" providerId="AD" clId="Web-{65160F20-8C1F-B933-C928-3E5977F7722A}" dt="2021-09-13T12:08:26.219" v="1"/>
        <pc:sldMkLst>
          <pc:docMk/>
          <pc:sldMk cId="3217025444" sldId="27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82548-67C6-4FD3-B1C6-C8249D29E6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03B8D4-5223-47CF-8539-A8FB7029F358}">
      <dgm:prSet/>
      <dgm:spPr/>
      <dgm:t>
        <a:bodyPr/>
        <a:lstStyle/>
        <a:p>
          <a:r>
            <a:rPr lang="en-US"/>
            <a:t>Open Images is an open-source computer vision detection dataset released by Google. </a:t>
          </a:r>
        </a:p>
      </dgm:t>
    </dgm:pt>
    <dgm:pt modelId="{198D6B09-EB1C-4A5D-83AB-D17B3544C7CB}" type="parTrans" cxnId="{BA56642E-D4D6-413A-905B-A62491871E82}">
      <dgm:prSet/>
      <dgm:spPr/>
      <dgm:t>
        <a:bodyPr/>
        <a:lstStyle/>
        <a:p>
          <a:endParaRPr lang="en-US"/>
        </a:p>
      </dgm:t>
    </dgm:pt>
    <dgm:pt modelId="{20997AAD-4826-4D3D-A971-A7F4415924D0}" type="sibTrans" cxnId="{BA56642E-D4D6-413A-905B-A62491871E82}">
      <dgm:prSet/>
      <dgm:spPr/>
      <dgm:t>
        <a:bodyPr/>
        <a:lstStyle/>
        <a:p>
          <a:endParaRPr lang="en-US"/>
        </a:p>
      </dgm:t>
    </dgm:pt>
    <dgm:pt modelId="{A2C5A760-6D07-41C8-AB68-C6908B8EEF62}">
      <dgm:prSet/>
      <dgm:spPr/>
      <dgm:t>
        <a:bodyPr/>
        <a:lstStyle/>
        <a:p>
          <a:r>
            <a:rPr lang="en-US"/>
            <a:t>The dataset contains a vast amount of data spanning image classification, object detection, and visual relationship detection across millions of images and bounding box annotations.</a:t>
          </a:r>
        </a:p>
      </dgm:t>
    </dgm:pt>
    <dgm:pt modelId="{7F50203B-3849-4B18-9FF2-73553C9DF795}" type="parTrans" cxnId="{74F92172-F6DE-4817-BD78-BA2CCE3EBC2A}">
      <dgm:prSet/>
      <dgm:spPr/>
      <dgm:t>
        <a:bodyPr/>
        <a:lstStyle/>
        <a:p>
          <a:endParaRPr lang="en-US"/>
        </a:p>
      </dgm:t>
    </dgm:pt>
    <dgm:pt modelId="{057F3EBE-6196-46D5-B896-04DF7AC4277C}" type="sibTrans" cxnId="{74F92172-F6DE-4817-BD78-BA2CCE3EBC2A}">
      <dgm:prSet/>
      <dgm:spPr/>
      <dgm:t>
        <a:bodyPr/>
        <a:lstStyle/>
        <a:p>
          <a:endParaRPr lang="en-US"/>
        </a:p>
      </dgm:t>
    </dgm:pt>
    <dgm:pt modelId="{0072B7F7-9861-4F69-829D-27A41F3EBE68}">
      <dgm:prSet/>
      <dgm:spPr/>
      <dgm:t>
        <a:bodyPr/>
        <a:lstStyle/>
        <a:p>
          <a:r>
            <a:rPr lang="en-US"/>
            <a:t>The Open Image dataset provides a widespread and large-scale ground truth for computer vision research.</a:t>
          </a:r>
        </a:p>
      </dgm:t>
    </dgm:pt>
    <dgm:pt modelId="{88D8F43C-9642-4B80-A8E3-848C1CD25A6E}" type="parTrans" cxnId="{1E294E34-8DAC-4675-B80A-D36F557106F4}">
      <dgm:prSet/>
      <dgm:spPr/>
      <dgm:t>
        <a:bodyPr/>
        <a:lstStyle/>
        <a:p>
          <a:endParaRPr lang="en-US"/>
        </a:p>
      </dgm:t>
    </dgm:pt>
    <dgm:pt modelId="{31A9A74B-6B4D-495C-BF77-BB5AF99F294C}" type="sibTrans" cxnId="{1E294E34-8DAC-4675-B80A-D36F557106F4}">
      <dgm:prSet/>
      <dgm:spPr/>
      <dgm:t>
        <a:bodyPr/>
        <a:lstStyle/>
        <a:p>
          <a:endParaRPr lang="en-US"/>
        </a:p>
      </dgm:t>
    </dgm:pt>
    <dgm:pt modelId="{DA460C9F-C3F8-4B14-B335-5044777DC90A}" type="pres">
      <dgm:prSet presAssocID="{83582548-67C6-4FD3-B1C6-C8249D29E68D}" presName="root" presStyleCnt="0">
        <dgm:presLayoutVars>
          <dgm:dir/>
          <dgm:resizeHandles val="exact"/>
        </dgm:presLayoutVars>
      </dgm:prSet>
      <dgm:spPr/>
    </dgm:pt>
    <dgm:pt modelId="{FD2E21E0-9838-4ACF-8E2A-BAA8A362A633}" type="pres">
      <dgm:prSet presAssocID="{7D03B8D4-5223-47CF-8539-A8FB7029F358}" presName="compNode" presStyleCnt="0"/>
      <dgm:spPr/>
    </dgm:pt>
    <dgm:pt modelId="{E3139293-7709-43E7-941C-50F5077F282A}" type="pres">
      <dgm:prSet presAssocID="{7D03B8D4-5223-47CF-8539-A8FB7029F358}" presName="bgRect" presStyleLbl="bgShp" presStyleIdx="0" presStyleCnt="3"/>
      <dgm:spPr/>
    </dgm:pt>
    <dgm:pt modelId="{BBE57083-81F1-4F83-8175-D0D90449FA3A}" type="pres">
      <dgm:prSet presAssocID="{7D03B8D4-5223-47CF-8539-A8FB7029F3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EA9B791-FED8-4E82-8EA8-E7A4B969EA6A}" type="pres">
      <dgm:prSet presAssocID="{7D03B8D4-5223-47CF-8539-A8FB7029F358}" presName="spaceRect" presStyleCnt="0"/>
      <dgm:spPr/>
    </dgm:pt>
    <dgm:pt modelId="{04E8607F-DD1E-414E-94FC-5964AF3F227C}" type="pres">
      <dgm:prSet presAssocID="{7D03B8D4-5223-47CF-8539-A8FB7029F358}" presName="parTx" presStyleLbl="revTx" presStyleIdx="0" presStyleCnt="3">
        <dgm:presLayoutVars>
          <dgm:chMax val="0"/>
          <dgm:chPref val="0"/>
        </dgm:presLayoutVars>
      </dgm:prSet>
      <dgm:spPr/>
    </dgm:pt>
    <dgm:pt modelId="{F666DF1C-1A39-4FD5-93D8-C849AB02F085}" type="pres">
      <dgm:prSet presAssocID="{20997AAD-4826-4D3D-A971-A7F4415924D0}" presName="sibTrans" presStyleCnt="0"/>
      <dgm:spPr/>
    </dgm:pt>
    <dgm:pt modelId="{F385EEA8-B8FF-490A-89A5-D153D36C2D79}" type="pres">
      <dgm:prSet presAssocID="{A2C5A760-6D07-41C8-AB68-C6908B8EEF62}" presName="compNode" presStyleCnt="0"/>
      <dgm:spPr/>
    </dgm:pt>
    <dgm:pt modelId="{4072AC9A-F598-4257-A805-D94AD81A2F00}" type="pres">
      <dgm:prSet presAssocID="{A2C5A760-6D07-41C8-AB68-C6908B8EEF62}" presName="bgRect" presStyleLbl="bgShp" presStyleIdx="1" presStyleCnt="3"/>
      <dgm:spPr/>
    </dgm:pt>
    <dgm:pt modelId="{7BB80505-29D2-417C-858B-B4D1B6009048}" type="pres">
      <dgm:prSet presAssocID="{A2C5A760-6D07-41C8-AB68-C6908B8EEF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0642318-BE60-4E28-BCE1-DFA33025C038}" type="pres">
      <dgm:prSet presAssocID="{A2C5A760-6D07-41C8-AB68-C6908B8EEF62}" presName="spaceRect" presStyleCnt="0"/>
      <dgm:spPr/>
    </dgm:pt>
    <dgm:pt modelId="{31B8285D-B9A3-4DF0-B6F5-C851B35E9F64}" type="pres">
      <dgm:prSet presAssocID="{A2C5A760-6D07-41C8-AB68-C6908B8EEF62}" presName="parTx" presStyleLbl="revTx" presStyleIdx="1" presStyleCnt="3">
        <dgm:presLayoutVars>
          <dgm:chMax val="0"/>
          <dgm:chPref val="0"/>
        </dgm:presLayoutVars>
      </dgm:prSet>
      <dgm:spPr/>
    </dgm:pt>
    <dgm:pt modelId="{F6B920A7-4502-4748-ACCB-72AA3A6AA37A}" type="pres">
      <dgm:prSet presAssocID="{057F3EBE-6196-46D5-B896-04DF7AC4277C}" presName="sibTrans" presStyleCnt="0"/>
      <dgm:spPr/>
    </dgm:pt>
    <dgm:pt modelId="{8846799E-C968-44C3-88B0-0425E867F0B1}" type="pres">
      <dgm:prSet presAssocID="{0072B7F7-9861-4F69-829D-27A41F3EBE68}" presName="compNode" presStyleCnt="0"/>
      <dgm:spPr/>
    </dgm:pt>
    <dgm:pt modelId="{4E07C54D-B683-4AF2-948F-8B06786AADAE}" type="pres">
      <dgm:prSet presAssocID="{0072B7F7-9861-4F69-829D-27A41F3EBE68}" presName="bgRect" presStyleLbl="bgShp" presStyleIdx="2" presStyleCnt="3"/>
      <dgm:spPr/>
    </dgm:pt>
    <dgm:pt modelId="{71C8E8D5-F98A-42D0-AEB0-5F0D3255432D}" type="pres">
      <dgm:prSet presAssocID="{0072B7F7-9861-4F69-829D-27A41F3EBE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A272F3A-E122-4AF4-A125-0DC59C05ABFE}" type="pres">
      <dgm:prSet presAssocID="{0072B7F7-9861-4F69-829D-27A41F3EBE68}" presName="spaceRect" presStyleCnt="0"/>
      <dgm:spPr/>
    </dgm:pt>
    <dgm:pt modelId="{3C1153C1-7AD0-4B4A-8535-0AC60D7B5C71}" type="pres">
      <dgm:prSet presAssocID="{0072B7F7-9861-4F69-829D-27A41F3EBE6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A56642E-D4D6-413A-905B-A62491871E82}" srcId="{83582548-67C6-4FD3-B1C6-C8249D29E68D}" destId="{7D03B8D4-5223-47CF-8539-A8FB7029F358}" srcOrd="0" destOrd="0" parTransId="{198D6B09-EB1C-4A5D-83AB-D17B3544C7CB}" sibTransId="{20997AAD-4826-4D3D-A971-A7F4415924D0}"/>
    <dgm:cxn modelId="{1E294E34-8DAC-4675-B80A-D36F557106F4}" srcId="{83582548-67C6-4FD3-B1C6-C8249D29E68D}" destId="{0072B7F7-9861-4F69-829D-27A41F3EBE68}" srcOrd="2" destOrd="0" parTransId="{88D8F43C-9642-4B80-A8E3-848C1CD25A6E}" sibTransId="{31A9A74B-6B4D-495C-BF77-BB5AF99F294C}"/>
    <dgm:cxn modelId="{16AFC65B-4BAD-4D99-9B03-1835AAA2BE96}" type="presOf" srcId="{A2C5A760-6D07-41C8-AB68-C6908B8EEF62}" destId="{31B8285D-B9A3-4DF0-B6F5-C851B35E9F64}" srcOrd="0" destOrd="0" presId="urn:microsoft.com/office/officeart/2018/2/layout/IconVerticalSolidList"/>
    <dgm:cxn modelId="{C2ACB761-4CDB-4776-8307-93C46DF93FAE}" type="presOf" srcId="{0072B7F7-9861-4F69-829D-27A41F3EBE68}" destId="{3C1153C1-7AD0-4B4A-8535-0AC60D7B5C71}" srcOrd="0" destOrd="0" presId="urn:microsoft.com/office/officeart/2018/2/layout/IconVerticalSolidList"/>
    <dgm:cxn modelId="{74F92172-F6DE-4817-BD78-BA2CCE3EBC2A}" srcId="{83582548-67C6-4FD3-B1C6-C8249D29E68D}" destId="{A2C5A760-6D07-41C8-AB68-C6908B8EEF62}" srcOrd="1" destOrd="0" parTransId="{7F50203B-3849-4B18-9FF2-73553C9DF795}" sibTransId="{057F3EBE-6196-46D5-B896-04DF7AC4277C}"/>
    <dgm:cxn modelId="{ABC4D297-68E0-4191-B85C-E5859786F5AB}" type="presOf" srcId="{83582548-67C6-4FD3-B1C6-C8249D29E68D}" destId="{DA460C9F-C3F8-4B14-B335-5044777DC90A}" srcOrd="0" destOrd="0" presId="urn:microsoft.com/office/officeart/2018/2/layout/IconVerticalSolidList"/>
    <dgm:cxn modelId="{CBC893CC-B2B8-4449-BCA0-C9718FEB3F57}" type="presOf" srcId="{7D03B8D4-5223-47CF-8539-A8FB7029F358}" destId="{04E8607F-DD1E-414E-94FC-5964AF3F227C}" srcOrd="0" destOrd="0" presId="urn:microsoft.com/office/officeart/2018/2/layout/IconVerticalSolidList"/>
    <dgm:cxn modelId="{114715F9-9440-4F6B-AC76-18D7D9C618BF}" type="presParOf" srcId="{DA460C9F-C3F8-4B14-B335-5044777DC90A}" destId="{FD2E21E0-9838-4ACF-8E2A-BAA8A362A633}" srcOrd="0" destOrd="0" presId="urn:microsoft.com/office/officeart/2018/2/layout/IconVerticalSolidList"/>
    <dgm:cxn modelId="{E666E989-1988-41B6-AA37-C33CD986AD69}" type="presParOf" srcId="{FD2E21E0-9838-4ACF-8E2A-BAA8A362A633}" destId="{E3139293-7709-43E7-941C-50F5077F282A}" srcOrd="0" destOrd="0" presId="urn:microsoft.com/office/officeart/2018/2/layout/IconVerticalSolidList"/>
    <dgm:cxn modelId="{AD457836-C590-40A2-A081-4D68564F2A0A}" type="presParOf" srcId="{FD2E21E0-9838-4ACF-8E2A-BAA8A362A633}" destId="{BBE57083-81F1-4F83-8175-D0D90449FA3A}" srcOrd="1" destOrd="0" presId="urn:microsoft.com/office/officeart/2018/2/layout/IconVerticalSolidList"/>
    <dgm:cxn modelId="{EE230BA4-047B-40E1-9F69-E63D50FF6D7A}" type="presParOf" srcId="{FD2E21E0-9838-4ACF-8E2A-BAA8A362A633}" destId="{2EA9B791-FED8-4E82-8EA8-E7A4B969EA6A}" srcOrd="2" destOrd="0" presId="urn:microsoft.com/office/officeart/2018/2/layout/IconVerticalSolidList"/>
    <dgm:cxn modelId="{ED56C605-3E56-4904-8864-4C7EECD58088}" type="presParOf" srcId="{FD2E21E0-9838-4ACF-8E2A-BAA8A362A633}" destId="{04E8607F-DD1E-414E-94FC-5964AF3F227C}" srcOrd="3" destOrd="0" presId="urn:microsoft.com/office/officeart/2018/2/layout/IconVerticalSolidList"/>
    <dgm:cxn modelId="{6C87B346-E9F0-43E7-8B6D-08825745469C}" type="presParOf" srcId="{DA460C9F-C3F8-4B14-B335-5044777DC90A}" destId="{F666DF1C-1A39-4FD5-93D8-C849AB02F085}" srcOrd="1" destOrd="0" presId="urn:microsoft.com/office/officeart/2018/2/layout/IconVerticalSolidList"/>
    <dgm:cxn modelId="{5BFDE7DC-1A54-44ED-96DD-217166A6CBC5}" type="presParOf" srcId="{DA460C9F-C3F8-4B14-B335-5044777DC90A}" destId="{F385EEA8-B8FF-490A-89A5-D153D36C2D79}" srcOrd="2" destOrd="0" presId="urn:microsoft.com/office/officeart/2018/2/layout/IconVerticalSolidList"/>
    <dgm:cxn modelId="{BFF41D66-4B9F-4FBD-BF63-DECC0ED54EDE}" type="presParOf" srcId="{F385EEA8-B8FF-490A-89A5-D153D36C2D79}" destId="{4072AC9A-F598-4257-A805-D94AD81A2F00}" srcOrd="0" destOrd="0" presId="urn:microsoft.com/office/officeart/2018/2/layout/IconVerticalSolidList"/>
    <dgm:cxn modelId="{58DED673-152A-4570-A023-80C5C08CE1A8}" type="presParOf" srcId="{F385EEA8-B8FF-490A-89A5-D153D36C2D79}" destId="{7BB80505-29D2-417C-858B-B4D1B6009048}" srcOrd="1" destOrd="0" presId="urn:microsoft.com/office/officeart/2018/2/layout/IconVerticalSolidList"/>
    <dgm:cxn modelId="{7618CC65-C849-4F05-85AE-E20845F109F1}" type="presParOf" srcId="{F385EEA8-B8FF-490A-89A5-D153D36C2D79}" destId="{10642318-BE60-4E28-BCE1-DFA33025C038}" srcOrd="2" destOrd="0" presId="urn:microsoft.com/office/officeart/2018/2/layout/IconVerticalSolidList"/>
    <dgm:cxn modelId="{E74187D1-44DB-47C4-98C5-B5C3B0231961}" type="presParOf" srcId="{F385EEA8-B8FF-490A-89A5-D153D36C2D79}" destId="{31B8285D-B9A3-4DF0-B6F5-C851B35E9F64}" srcOrd="3" destOrd="0" presId="urn:microsoft.com/office/officeart/2018/2/layout/IconVerticalSolidList"/>
    <dgm:cxn modelId="{2C073F53-69BD-49A4-8DA8-A5F53BB14A0C}" type="presParOf" srcId="{DA460C9F-C3F8-4B14-B335-5044777DC90A}" destId="{F6B920A7-4502-4748-ACCB-72AA3A6AA37A}" srcOrd="3" destOrd="0" presId="urn:microsoft.com/office/officeart/2018/2/layout/IconVerticalSolidList"/>
    <dgm:cxn modelId="{D7BB7657-DA2E-4931-B494-A51ACE062B62}" type="presParOf" srcId="{DA460C9F-C3F8-4B14-B335-5044777DC90A}" destId="{8846799E-C968-44C3-88B0-0425E867F0B1}" srcOrd="4" destOrd="0" presId="urn:microsoft.com/office/officeart/2018/2/layout/IconVerticalSolidList"/>
    <dgm:cxn modelId="{7A637A8F-01A2-4DC1-8CDE-D5D3753CC46C}" type="presParOf" srcId="{8846799E-C968-44C3-88B0-0425E867F0B1}" destId="{4E07C54D-B683-4AF2-948F-8B06786AADAE}" srcOrd="0" destOrd="0" presId="urn:microsoft.com/office/officeart/2018/2/layout/IconVerticalSolidList"/>
    <dgm:cxn modelId="{3F925B0E-3E1A-4058-82E4-553F94CC22C6}" type="presParOf" srcId="{8846799E-C968-44C3-88B0-0425E867F0B1}" destId="{71C8E8D5-F98A-42D0-AEB0-5F0D3255432D}" srcOrd="1" destOrd="0" presId="urn:microsoft.com/office/officeart/2018/2/layout/IconVerticalSolidList"/>
    <dgm:cxn modelId="{010BD4B1-A1C2-4958-B407-59E985C7DC8D}" type="presParOf" srcId="{8846799E-C968-44C3-88B0-0425E867F0B1}" destId="{BA272F3A-E122-4AF4-A125-0DC59C05ABFE}" srcOrd="2" destOrd="0" presId="urn:microsoft.com/office/officeart/2018/2/layout/IconVerticalSolidList"/>
    <dgm:cxn modelId="{0E76712F-125D-490E-9C6D-A7ED864804A1}" type="presParOf" srcId="{8846799E-C968-44C3-88B0-0425E867F0B1}" destId="{3C1153C1-7AD0-4B4A-8535-0AC60D7B5C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51B09D-FDAA-4A61-9B16-2FB24351168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4371FAD-65C1-445D-8785-B33E7CEFC98E}">
      <dgm:prSet/>
      <dgm:spPr/>
      <dgm:t>
        <a:bodyPr/>
        <a:lstStyle/>
        <a:p>
          <a:r>
            <a:rPr lang="en-US"/>
            <a:t>Once our dataset is created, we will be able to export in any format you desire. To name a few we will be able to:</a:t>
          </a:r>
        </a:p>
      </dgm:t>
    </dgm:pt>
    <dgm:pt modelId="{0C552D3E-2055-4BFB-B982-7F94BF4B3D3C}" type="parTrans" cxnId="{5ACE0351-7A6F-4883-88FD-1046B7DD642D}">
      <dgm:prSet/>
      <dgm:spPr/>
      <dgm:t>
        <a:bodyPr/>
        <a:lstStyle/>
        <a:p>
          <a:endParaRPr lang="en-US"/>
        </a:p>
      </dgm:t>
    </dgm:pt>
    <dgm:pt modelId="{6F0FF439-1CB5-4122-AC67-F13B8EB59AD1}" type="sibTrans" cxnId="{5ACE0351-7A6F-4883-88FD-1046B7DD642D}">
      <dgm:prSet/>
      <dgm:spPr/>
      <dgm:t>
        <a:bodyPr/>
        <a:lstStyle/>
        <a:p>
          <a:endParaRPr lang="en-US"/>
        </a:p>
      </dgm:t>
    </dgm:pt>
    <dgm:pt modelId="{3133993F-6DA1-4D08-AA9C-02E2E2451D36}">
      <dgm:prSet/>
      <dgm:spPr/>
      <dgm:t>
        <a:bodyPr/>
        <a:lstStyle/>
        <a:p>
          <a:r>
            <a:rPr lang="en-US"/>
            <a:t>Convert Open Images to Coco Json</a:t>
          </a:r>
        </a:p>
      </dgm:t>
    </dgm:pt>
    <dgm:pt modelId="{C15F1A3D-AFBB-4A29-91C2-A928A748B2AA}" type="parTrans" cxnId="{A7313F4B-2D7B-40E3-8DD2-250AED3F7B16}">
      <dgm:prSet/>
      <dgm:spPr/>
      <dgm:t>
        <a:bodyPr/>
        <a:lstStyle/>
        <a:p>
          <a:endParaRPr lang="en-US"/>
        </a:p>
      </dgm:t>
    </dgm:pt>
    <dgm:pt modelId="{890857C1-8CF9-4360-82D9-2BC34979C577}" type="sibTrans" cxnId="{A7313F4B-2D7B-40E3-8DD2-250AED3F7B16}">
      <dgm:prSet/>
      <dgm:spPr/>
      <dgm:t>
        <a:bodyPr/>
        <a:lstStyle/>
        <a:p>
          <a:endParaRPr lang="en-US"/>
        </a:p>
      </dgm:t>
    </dgm:pt>
    <dgm:pt modelId="{3F2EF07D-7C66-4401-B22B-CFC36CFF0610}">
      <dgm:prSet/>
      <dgm:spPr/>
      <dgm:t>
        <a:bodyPr/>
        <a:lstStyle/>
        <a:p>
          <a:r>
            <a:rPr lang="en-US"/>
            <a:t>Convert Open Images to Pascal Voc XML</a:t>
          </a:r>
        </a:p>
      </dgm:t>
    </dgm:pt>
    <dgm:pt modelId="{D2121A99-BFD2-4B49-B107-FC53E9E7DC2E}" type="parTrans" cxnId="{1F251C89-095A-4C26-BE91-D059E135A651}">
      <dgm:prSet/>
      <dgm:spPr/>
      <dgm:t>
        <a:bodyPr/>
        <a:lstStyle/>
        <a:p>
          <a:endParaRPr lang="en-US"/>
        </a:p>
      </dgm:t>
    </dgm:pt>
    <dgm:pt modelId="{6BF8B2D3-B31F-436F-AAF0-07144A46C83A}" type="sibTrans" cxnId="{1F251C89-095A-4C26-BE91-D059E135A651}">
      <dgm:prSet/>
      <dgm:spPr/>
      <dgm:t>
        <a:bodyPr/>
        <a:lstStyle/>
        <a:p>
          <a:endParaRPr lang="en-US"/>
        </a:p>
      </dgm:t>
    </dgm:pt>
    <dgm:pt modelId="{5E18243C-10D7-4C66-B444-722311BEC695}">
      <dgm:prSet/>
      <dgm:spPr/>
      <dgm:t>
        <a:bodyPr/>
        <a:lstStyle/>
        <a:p>
          <a:r>
            <a:rPr lang="en-US"/>
            <a:t>Convert Open Images to Create ML Json</a:t>
          </a:r>
        </a:p>
      </dgm:t>
    </dgm:pt>
    <dgm:pt modelId="{B2591477-387B-4B44-8D0A-D2259ED96494}" type="parTrans" cxnId="{D8BFA3BA-4334-413E-A985-1D6FB4B4B725}">
      <dgm:prSet/>
      <dgm:spPr/>
      <dgm:t>
        <a:bodyPr/>
        <a:lstStyle/>
        <a:p>
          <a:endParaRPr lang="en-US"/>
        </a:p>
      </dgm:t>
    </dgm:pt>
    <dgm:pt modelId="{CEBA3D15-7991-4DFA-85E2-6C4E75FBE598}" type="sibTrans" cxnId="{D8BFA3BA-4334-413E-A985-1D6FB4B4B725}">
      <dgm:prSet/>
      <dgm:spPr/>
      <dgm:t>
        <a:bodyPr/>
        <a:lstStyle/>
        <a:p>
          <a:endParaRPr lang="en-US"/>
        </a:p>
      </dgm:t>
    </dgm:pt>
    <dgm:pt modelId="{73F004EA-1FF4-430D-A3E3-C51498912A27}">
      <dgm:prSet/>
      <dgm:spPr/>
      <dgm:t>
        <a:bodyPr/>
        <a:lstStyle/>
        <a:p>
          <a:r>
            <a:rPr lang="en-US"/>
            <a:t>Convert Open Images to YOLO Darknet</a:t>
          </a:r>
        </a:p>
      </dgm:t>
    </dgm:pt>
    <dgm:pt modelId="{5D646AE5-ACB4-47C7-BE0C-4090ABAA3B5B}" type="parTrans" cxnId="{EA718371-47F9-473E-895C-BF411F5C69DB}">
      <dgm:prSet/>
      <dgm:spPr/>
      <dgm:t>
        <a:bodyPr/>
        <a:lstStyle/>
        <a:p>
          <a:endParaRPr lang="en-US"/>
        </a:p>
      </dgm:t>
    </dgm:pt>
    <dgm:pt modelId="{289286DD-4375-44EA-B074-42A9541B8E5F}" type="sibTrans" cxnId="{EA718371-47F9-473E-895C-BF411F5C69DB}">
      <dgm:prSet/>
      <dgm:spPr/>
      <dgm:t>
        <a:bodyPr/>
        <a:lstStyle/>
        <a:p>
          <a:endParaRPr lang="en-US"/>
        </a:p>
      </dgm:t>
    </dgm:pt>
    <dgm:pt modelId="{CAD52424-49AF-4860-B9DC-D97492C8E30E}">
      <dgm:prSet/>
      <dgm:spPr/>
      <dgm:t>
        <a:bodyPr/>
        <a:lstStyle/>
        <a:p>
          <a:r>
            <a:rPr lang="en-US"/>
            <a:t>Convert Open Images to Amazon Sage Maker</a:t>
          </a:r>
        </a:p>
      </dgm:t>
    </dgm:pt>
    <dgm:pt modelId="{334D6DD0-4128-43AB-9452-5637F0471E19}" type="parTrans" cxnId="{CF725BAD-BB71-4812-8D1A-1E68310984A0}">
      <dgm:prSet/>
      <dgm:spPr/>
      <dgm:t>
        <a:bodyPr/>
        <a:lstStyle/>
        <a:p>
          <a:endParaRPr lang="en-US"/>
        </a:p>
      </dgm:t>
    </dgm:pt>
    <dgm:pt modelId="{A5BCEB77-2098-4A78-A70E-88DA25466C97}" type="sibTrans" cxnId="{CF725BAD-BB71-4812-8D1A-1E68310984A0}">
      <dgm:prSet/>
      <dgm:spPr/>
      <dgm:t>
        <a:bodyPr/>
        <a:lstStyle/>
        <a:p>
          <a:endParaRPr lang="en-US"/>
        </a:p>
      </dgm:t>
    </dgm:pt>
    <dgm:pt modelId="{07E9229B-7AD6-4250-9BA6-FF97FD02EEF3}">
      <dgm:prSet/>
      <dgm:spPr/>
      <dgm:t>
        <a:bodyPr/>
        <a:lstStyle/>
        <a:p>
          <a:r>
            <a:rPr lang="en-US"/>
            <a:t>Convert Open Images to Amazon Rekognition</a:t>
          </a:r>
        </a:p>
      </dgm:t>
    </dgm:pt>
    <dgm:pt modelId="{6E6A78EE-69B0-4BD9-A563-6FF03138D18C}" type="parTrans" cxnId="{1B4B39AB-C9E2-45EC-88D5-7F496FE74771}">
      <dgm:prSet/>
      <dgm:spPr/>
      <dgm:t>
        <a:bodyPr/>
        <a:lstStyle/>
        <a:p>
          <a:endParaRPr lang="en-US"/>
        </a:p>
      </dgm:t>
    </dgm:pt>
    <dgm:pt modelId="{671C4928-043A-4713-A9DD-08123DD60D4D}" type="sibTrans" cxnId="{1B4B39AB-C9E2-45EC-88D5-7F496FE74771}">
      <dgm:prSet/>
      <dgm:spPr/>
      <dgm:t>
        <a:bodyPr/>
        <a:lstStyle/>
        <a:p>
          <a:endParaRPr lang="en-US"/>
        </a:p>
      </dgm:t>
    </dgm:pt>
    <dgm:pt modelId="{F2E98560-477D-4BE8-8AB7-CCA2209F558A}">
      <dgm:prSet/>
      <dgm:spPr/>
      <dgm:t>
        <a:bodyPr/>
        <a:lstStyle/>
        <a:p>
          <a:r>
            <a:rPr lang="en-US"/>
            <a:t>Convert Open Images to TFRecord</a:t>
          </a:r>
        </a:p>
      </dgm:t>
    </dgm:pt>
    <dgm:pt modelId="{B6B896B2-BCAE-4D68-89CD-48C130E2E9A1}" type="parTrans" cxnId="{2F9BDC21-8D5C-47CF-8605-B45C5FE821DF}">
      <dgm:prSet/>
      <dgm:spPr/>
      <dgm:t>
        <a:bodyPr/>
        <a:lstStyle/>
        <a:p>
          <a:endParaRPr lang="en-US"/>
        </a:p>
      </dgm:t>
    </dgm:pt>
    <dgm:pt modelId="{208D4711-F467-4C4C-89F8-3B9F13BDFED6}" type="sibTrans" cxnId="{2F9BDC21-8D5C-47CF-8605-B45C5FE821DF}">
      <dgm:prSet/>
      <dgm:spPr/>
      <dgm:t>
        <a:bodyPr/>
        <a:lstStyle/>
        <a:p>
          <a:endParaRPr lang="en-US"/>
        </a:p>
      </dgm:t>
    </dgm:pt>
    <dgm:pt modelId="{08C78B97-7510-4F19-B0A1-B88749A7FB26}">
      <dgm:prSet/>
      <dgm:spPr/>
      <dgm:t>
        <a:bodyPr/>
        <a:lstStyle/>
        <a:p>
          <a:r>
            <a:rPr lang="en-US"/>
            <a:t>Convert Open Images to YOLO Darknet</a:t>
          </a:r>
        </a:p>
      </dgm:t>
    </dgm:pt>
    <dgm:pt modelId="{9A1A170F-15DC-4939-8139-E20B17B45CF3}" type="parTrans" cxnId="{035FBCEA-0A1B-44F1-99CE-C9789A5C9904}">
      <dgm:prSet/>
      <dgm:spPr/>
      <dgm:t>
        <a:bodyPr/>
        <a:lstStyle/>
        <a:p>
          <a:endParaRPr lang="en-US"/>
        </a:p>
      </dgm:t>
    </dgm:pt>
    <dgm:pt modelId="{05EDA6EE-3261-4352-8A98-A66D92EDFD28}" type="sibTrans" cxnId="{035FBCEA-0A1B-44F1-99CE-C9789A5C9904}">
      <dgm:prSet/>
      <dgm:spPr/>
      <dgm:t>
        <a:bodyPr/>
        <a:lstStyle/>
        <a:p>
          <a:endParaRPr lang="en-US"/>
        </a:p>
      </dgm:t>
    </dgm:pt>
    <dgm:pt modelId="{7C9CE635-C04A-4A4F-948E-697D7533E12B}">
      <dgm:prSet/>
      <dgm:spPr/>
      <dgm:t>
        <a:bodyPr/>
        <a:lstStyle/>
        <a:p>
          <a:r>
            <a:rPr lang="en-US"/>
            <a:t>Convert Open Images to YOLOv5 Pytorch</a:t>
          </a:r>
        </a:p>
      </dgm:t>
    </dgm:pt>
    <dgm:pt modelId="{DF7F2C38-0F86-4B5A-B35F-263983C206E2}" type="parTrans" cxnId="{5D66119C-C459-47CC-99F4-538D41490608}">
      <dgm:prSet/>
      <dgm:spPr/>
      <dgm:t>
        <a:bodyPr/>
        <a:lstStyle/>
        <a:p>
          <a:endParaRPr lang="en-US"/>
        </a:p>
      </dgm:t>
    </dgm:pt>
    <dgm:pt modelId="{FD699373-332A-4CBF-8159-684CEE81601B}" type="sibTrans" cxnId="{5D66119C-C459-47CC-99F4-538D41490608}">
      <dgm:prSet/>
      <dgm:spPr/>
      <dgm:t>
        <a:bodyPr/>
        <a:lstStyle/>
        <a:p>
          <a:endParaRPr lang="en-US"/>
        </a:p>
      </dgm:t>
    </dgm:pt>
    <dgm:pt modelId="{12376AC8-2CCD-45AF-8CF9-D283F7493CA2}" type="pres">
      <dgm:prSet presAssocID="{D051B09D-FDAA-4A61-9B16-2FB243511680}" presName="diagram" presStyleCnt="0">
        <dgm:presLayoutVars>
          <dgm:dir/>
          <dgm:resizeHandles val="exact"/>
        </dgm:presLayoutVars>
      </dgm:prSet>
      <dgm:spPr/>
    </dgm:pt>
    <dgm:pt modelId="{C6D9DF92-344D-440D-98AB-2E95651E2548}" type="pres">
      <dgm:prSet presAssocID="{64371FAD-65C1-445D-8785-B33E7CEFC98E}" presName="node" presStyleLbl="node1" presStyleIdx="0" presStyleCnt="10">
        <dgm:presLayoutVars>
          <dgm:bulletEnabled val="1"/>
        </dgm:presLayoutVars>
      </dgm:prSet>
      <dgm:spPr/>
    </dgm:pt>
    <dgm:pt modelId="{8CF2D2BA-808C-4BDD-81BF-3C942C40CE81}" type="pres">
      <dgm:prSet presAssocID="{6F0FF439-1CB5-4122-AC67-F13B8EB59AD1}" presName="sibTrans" presStyleCnt="0"/>
      <dgm:spPr/>
    </dgm:pt>
    <dgm:pt modelId="{D8DFB69D-B8F0-48F0-897F-FD09023E28B3}" type="pres">
      <dgm:prSet presAssocID="{3133993F-6DA1-4D08-AA9C-02E2E2451D36}" presName="node" presStyleLbl="node1" presStyleIdx="1" presStyleCnt="10">
        <dgm:presLayoutVars>
          <dgm:bulletEnabled val="1"/>
        </dgm:presLayoutVars>
      </dgm:prSet>
      <dgm:spPr/>
    </dgm:pt>
    <dgm:pt modelId="{36462CE3-4CD7-4D24-949C-35D343B5DDC2}" type="pres">
      <dgm:prSet presAssocID="{890857C1-8CF9-4360-82D9-2BC34979C577}" presName="sibTrans" presStyleCnt="0"/>
      <dgm:spPr/>
    </dgm:pt>
    <dgm:pt modelId="{A22BA418-8515-4E67-AA29-D94D14C87ACC}" type="pres">
      <dgm:prSet presAssocID="{3F2EF07D-7C66-4401-B22B-CFC36CFF0610}" presName="node" presStyleLbl="node1" presStyleIdx="2" presStyleCnt="10">
        <dgm:presLayoutVars>
          <dgm:bulletEnabled val="1"/>
        </dgm:presLayoutVars>
      </dgm:prSet>
      <dgm:spPr/>
    </dgm:pt>
    <dgm:pt modelId="{85047C2B-6165-447B-B289-0DD8F6CEECD2}" type="pres">
      <dgm:prSet presAssocID="{6BF8B2D3-B31F-436F-AAF0-07144A46C83A}" presName="sibTrans" presStyleCnt="0"/>
      <dgm:spPr/>
    </dgm:pt>
    <dgm:pt modelId="{4321B8AD-3498-47C4-9972-4EEE583593C0}" type="pres">
      <dgm:prSet presAssocID="{5E18243C-10D7-4C66-B444-722311BEC695}" presName="node" presStyleLbl="node1" presStyleIdx="3" presStyleCnt="10">
        <dgm:presLayoutVars>
          <dgm:bulletEnabled val="1"/>
        </dgm:presLayoutVars>
      </dgm:prSet>
      <dgm:spPr/>
    </dgm:pt>
    <dgm:pt modelId="{49E1E5FD-B32A-40B6-862D-E5E8D4EFBCA0}" type="pres">
      <dgm:prSet presAssocID="{CEBA3D15-7991-4DFA-85E2-6C4E75FBE598}" presName="sibTrans" presStyleCnt="0"/>
      <dgm:spPr/>
    </dgm:pt>
    <dgm:pt modelId="{D2917B0B-436D-4EC4-819B-E6F887ED412C}" type="pres">
      <dgm:prSet presAssocID="{73F004EA-1FF4-430D-A3E3-C51498912A27}" presName="node" presStyleLbl="node1" presStyleIdx="4" presStyleCnt="10">
        <dgm:presLayoutVars>
          <dgm:bulletEnabled val="1"/>
        </dgm:presLayoutVars>
      </dgm:prSet>
      <dgm:spPr/>
    </dgm:pt>
    <dgm:pt modelId="{E8D385DB-6E35-4C65-B1A6-22FDAB66EEDD}" type="pres">
      <dgm:prSet presAssocID="{289286DD-4375-44EA-B074-42A9541B8E5F}" presName="sibTrans" presStyleCnt="0"/>
      <dgm:spPr/>
    </dgm:pt>
    <dgm:pt modelId="{A501F115-88AE-40FC-9BF2-7084B8423AEE}" type="pres">
      <dgm:prSet presAssocID="{CAD52424-49AF-4860-B9DC-D97492C8E30E}" presName="node" presStyleLbl="node1" presStyleIdx="5" presStyleCnt="10">
        <dgm:presLayoutVars>
          <dgm:bulletEnabled val="1"/>
        </dgm:presLayoutVars>
      </dgm:prSet>
      <dgm:spPr/>
    </dgm:pt>
    <dgm:pt modelId="{05A4318D-C286-4092-B4DA-2821E807F9DD}" type="pres">
      <dgm:prSet presAssocID="{A5BCEB77-2098-4A78-A70E-88DA25466C97}" presName="sibTrans" presStyleCnt="0"/>
      <dgm:spPr/>
    </dgm:pt>
    <dgm:pt modelId="{76816C04-AE5A-4567-905C-785AB68DDF2B}" type="pres">
      <dgm:prSet presAssocID="{07E9229B-7AD6-4250-9BA6-FF97FD02EEF3}" presName="node" presStyleLbl="node1" presStyleIdx="6" presStyleCnt="10">
        <dgm:presLayoutVars>
          <dgm:bulletEnabled val="1"/>
        </dgm:presLayoutVars>
      </dgm:prSet>
      <dgm:spPr/>
    </dgm:pt>
    <dgm:pt modelId="{E02B2BA2-6347-4176-A089-B532F66A4832}" type="pres">
      <dgm:prSet presAssocID="{671C4928-043A-4713-A9DD-08123DD60D4D}" presName="sibTrans" presStyleCnt="0"/>
      <dgm:spPr/>
    </dgm:pt>
    <dgm:pt modelId="{42822B6C-C5CD-46D5-84D0-8472863F55F2}" type="pres">
      <dgm:prSet presAssocID="{F2E98560-477D-4BE8-8AB7-CCA2209F558A}" presName="node" presStyleLbl="node1" presStyleIdx="7" presStyleCnt="10">
        <dgm:presLayoutVars>
          <dgm:bulletEnabled val="1"/>
        </dgm:presLayoutVars>
      </dgm:prSet>
      <dgm:spPr/>
    </dgm:pt>
    <dgm:pt modelId="{499D67B9-226A-4401-A8CC-AC5FE05E6758}" type="pres">
      <dgm:prSet presAssocID="{208D4711-F467-4C4C-89F8-3B9F13BDFED6}" presName="sibTrans" presStyleCnt="0"/>
      <dgm:spPr/>
    </dgm:pt>
    <dgm:pt modelId="{84FE33A8-E008-4CB5-A772-1A0AF163DD59}" type="pres">
      <dgm:prSet presAssocID="{08C78B97-7510-4F19-B0A1-B88749A7FB26}" presName="node" presStyleLbl="node1" presStyleIdx="8" presStyleCnt="10">
        <dgm:presLayoutVars>
          <dgm:bulletEnabled val="1"/>
        </dgm:presLayoutVars>
      </dgm:prSet>
      <dgm:spPr/>
    </dgm:pt>
    <dgm:pt modelId="{D7FD6539-BA53-499C-AB3D-A00D0E70926B}" type="pres">
      <dgm:prSet presAssocID="{05EDA6EE-3261-4352-8A98-A66D92EDFD28}" presName="sibTrans" presStyleCnt="0"/>
      <dgm:spPr/>
    </dgm:pt>
    <dgm:pt modelId="{3CDF48AC-651F-4588-8E8D-D82082B82090}" type="pres">
      <dgm:prSet presAssocID="{7C9CE635-C04A-4A4F-948E-697D7533E12B}" presName="node" presStyleLbl="node1" presStyleIdx="9" presStyleCnt="10">
        <dgm:presLayoutVars>
          <dgm:bulletEnabled val="1"/>
        </dgm:presLayoutVars>
      </dgm:prSet>
      <dgm:spPr/>
    </dgm:pt>
  </dgm:ptLst>
  <dgm:cxnLst>
    <dgm:cxn modelId="{2F9BDC21-8D5C-47CF-8605-B45C5FE821DF}" srcId="{D051B09D-FDAA-4A61-9B16-2FB243511680}" destId="{F2E98560-477D-4BE8-8AB7-CCA2209F558A}" srcOrd="7" destOrd="0" parTransId="{B6B896B2-BCAE-4D68-89CD-48C130E2E9A1}" sibTransId="{208D4711-F467-4C4C-89F8-3B9F13BDFED6}"/>
    <dgm:cxn modelId="{FA024532-6F95-4F51-BFDB-9AA631CEDC4B}" type="presOf" srcId="{64371FAD-65C1-445D-8785-B33E7CEFC98E}" destId="{C6D9DF92-344D-440D-98AB-2E95651E2548}" srcOrd="0" destOrd="0" presId="urn:microsoft.com/office/officeart/2005/8/layout/default"/>
    <dgm:cxn modelId="{37CBDC39-DB6F-4BDF-A301-A543CE1523AC}" type="presOf" srcId="{3133993F-6DA1-4D08-AA9C-02E2E2451D36}" destId="{D8DFB69D-B8F0-48F0-897F-FD09023E28B3}" srcOrd="0" destOrd="0" presId="urn:microsoft.com/office/officeart/2005/8/layout/default"/>
    <dgm:cxn modelId="{7BE37E43-2CE0-4174-A34E-0784DB0092E0}" type="presOf" srcId="{07E9229B-7AD6-4250-9BA6-FF97FD02EEF3}" destId="{76816C04-AE5A-4567-905C-785AB68DDF2B}" srcOrd="0" destOrd="0" presId="urn:microsoft.com/office/officeart/2005/8/layout/default"/>
    <dgm:cxn modelId="{A7313F4B-2D7B-40E3-8DD2-250AED3F7B16}" srcId="{D051B09D-FDAA-4A61-9B16-2FB243511680}" destId="{3133993F-6DA1-4D08-AA9C-02E2E2451D36}" srcOrd="1" destOrd="0" parTransId="{C15F1A3D-AFBB-4A29-91C2-A928A748B2AA}" sibTransId="{890857C1-8CF9-4360-82D9-2BC34979C577}"/>
    <dgm:cxn modelId="{F97F754E-C1B4-4754-B126-BB12DA2FDE23}" type="presOf" srcId="{F2E98560-477D-4BE8-8AB7-CCA2209F558A}" destId="{42822B6C-C5CD-46D5-84D0-8472863F55F2}" srcOrd="0" destOrd="0" presId="urn:microsoft.com/office/officeart/2005/8/layout/default"/>
    <dgm:cxn modelId="{538FA450-C188-408E-A47B-4E95CDF38775}" type="presOf" srcId="{D051B09D-FDAA-4A61-9B16-2FB243511680}" destId="{12376AC8-2CCD-45AF-8CF9-D283F7493CA2}" srcOrd="0" destOrd="0" presId="urn:microsoft.com/office/officeart/2005/8/layout/default"/>
    <dgm:cxn modelId="{5ACE0351-7A6F-4883-88FD-1046B7DD642D}" srcId="{D051B09D-FDAA-4A61-9B16-2FB243511680}" destId="{64371FAD-65C1-445D-8785-B33E7CEFC98E}" srcOrd="0" destOrd="0" parTransId="{0C552D3E-2055-4BFB-B982-7F94BF4B3D3C}" sibTransId="{6F0FF439-1CB5-4122-AC67-F13B8EB59AD1}"/>
    <dgm:cxn modelId="{EA718371-47F9-473E-895C-BF411F5C69DB}" srcId="{D051B09D-FDAA-4A61-9B16-2FB243511680}" destId="{73F004EA-1FF4-430D-A3E3-C51498912A27}" srcOrd="4" destOrd="0" parTransId="{5D646AE5-ACB4-47C7-BE0C-4090ABAA3B5B}" sibTransId="{289286DD-4375-44EA-B074-42A9541B8E5F}"/>
    <dgm:cxn modelId="{EA78217A-E64B-49D2-8ECF-0FF780C6C4C7}" type="presOf" srcId="{CAD52424-49AF-4860-B9DC-D97492C8E30E}" destId="{A501F115-88AE-40FC-9BF2-7084B8423AEE}" srcOrd="0" destOrd="0" presId="urn:microsoft.com/office/officeart/2005/8/layout/default"/>
    <dgm:cxn modelId="{1F251C89-095A-4C26-BE91-D059E135A651}" srcId="{D051B09D-FDAA-4A61-9B16-2FB243511680}" destId="{3F2EF07D-7C66-4401-B22B-CFC36CFF0610}" srcOrd="2" destOrd="0" parTransId="{D2121A99-BFD2-4B49-B107-FC53E9E7DC2E}" sibTransId="{6BF8B2D3-B31F-436F-AAF0-07144A46C83A}"/>
    <dgm:cxn modelId="{5D66119C-C459-47CC-99F4-538D41490608}" srcId="{D051B09D-FDAA-4A61-9B16-2FB243511680}" destId="{7C9CE635-C04A-4A4F-948E-697D7533E12B}" srcOrd="9" destOrd="0" parTransId="{DF7F2C38-0F86-4B5A-B35F-263983C206E2}" sibTransId="{FD699373-332A-4CBF-8159-684CEE81601B}"/>
    <dgm:cxn modelId="{FD09A7A4-FF44-4C4C-AA0F-F01D63999406}" type="presOf" srcId="{08C78B97-7510-4F19-B0A1-B88749A7FB26}" destId="{84FE33A8-E008-4CB5-A772-1A0AF163DD59}" srcOrd="0" destOrd="0" presId="urn:microsoft.com/office/officeart/2005/8/layout/default"/>
    <dgm:cxn modelId="{0E3B86A8-2AD4-46C3-9D10-6879A0A3DE5E}" type="presOf" srcId="{73F004EA-1FF4-430D-A3E3-C51498912A27}" destId="{D2917B0B-436D-4EC4-819B-E6F887ED412C}" srcOrd="0" destOrd="0" presId="urn:microsoft.com/office/officeart/2005/8/layout/default"/>
    <dgm:cxn modelId="{1B4B39AB-C9E2-45EC-88D5-7F496FE74771}" srcId="{D051B09D-FDAA-4A61-9B16-2FB243511680}" destId="{07E9229B-7AD6-4250-9BA6-FF97FD02EEF3}" srcOrd="6" destOrd="0" parTransId="{6E6A78EE-69B0-4BD9-A563-6FF03138D18C}" sibTransId="{671C4928-043A-4713-A9DD-08123DD60D4D}"/>
    <dgm:cxn modelId="{CF725BAD-BB71-4812-8D1A-1E68310984A0}" srcId="{D051B09D-FDAA-4A61-9B16-2FB243511680}" destId="{CAD52424-49AF-4860-B9DC-D97492C8E30E}" srcOrd="5" destOrd="0" parTransId="{334D6DD0-4128-43AB-9452-5637F0471E19}" sibTransId="{A5BCEB77-2098-4A78-A70E-88DA25466C97}"/>
    <dgm:cxn modelId="{8293F4B7-FC1D-420C-9E89-D85155FC46BF}" type="presOf" srcId="{3F2EF07D-7C66-4401-B22B-CFC36CFF0610}" destId="{A22BA418-8515-4E67-AA29-D94D14C87ACC}" srcOrd="0" destOrd="0" presId="urn:microsoft.com/office/officeart/2005/8/layout/default"/>
    <dgm:cxn modelId="{D8BFA3BA-4334-413E-A985-1D6FB4B4B725}" srcId="{D051B09D-FDAA-4A61-9B16-2FB243511680}" destId="{5E18243C-10D7-4C66-B444-722311BEC695}" srcOrd="3" destOrd="0" parTransId="{B2591477-387B-4B44-8D0A-D2259ED96494}" sibTransId="{CEBA3D15-7991-4DFA-85E2-6C4E75FBE598}"/>
    <dgm:cxn modelId="{45C2F5C1-9FCA-477B-B29C-7E528AF0C35D}" type="presOf" srcId="{5E18243C-10D7-4C66-B444-722311BEC695}" destId="{4321B8AD-3498-47C4-9972-4EEE583593C0}" srcOrd="0" destOrd="0" presId="urn:microsoft.com/office/officeart/2005/8/layout/default"/>
    <dgm:cxn modelId="{889FAFE7-1C18-4B96-8B36-50C07BD2DE39}" type="presOf" srcId="{7C9CE635-C04A-4A4F-948E-697D7533E12B}" destId="{3CDF48AC-651F-4588-8E8D-D82082B82090}" srcOrd="0" destOrd="0" presId="urn:microsoft.com/office/officeart/2005/8/layout/default"/>
    <dgm:cxn modelId="{035FBCEA-0A1B-44F1-99CE-C9789A5C9904}" srcId="{D051B09D-FDAA-4A61-9B16-2FB243511680}" destId="{08C78B97-7510-4F19-B0A1-B88749A7FB26}" srcOrd="8" destOrd="0" parTransId="{9A1A170F-15DC-4939-8139-E20B17B45CF3}" sibTransId="{05EDA6EE-3261-4352-8A98-A66D92EDFD28}"/>
    <dgm:cxn modelId="{F1919A55-218E-4B43-9F97-87352CC9F078}" type="presParOf" srcId="{12376AC8-2CCD-45AF-8CF9-D283F7493CA2}" destId="{C6D9DF92-344D-440D-98AB-2E95651E2548}" srcOrd="0" destOrd="0" presId="urn:microsoft.com/office/officeart/2005/8/layout/default"/>
    <dgm:cxn modelId="{349F3BAD-B046-48E3-BB30-6C786A315DF6}" type="presParOf" srcId="{12376AC8-2CCD-45AF-8CF9-D283F7493CA2}" destId="{8CF2D2BA-808C-4BDD-81BF-3C942C40CE81}" srcOrd="1" destOrd="0" presId="urn:microsoft.com/office/officeart/2005/8/layout/default"/>
    <dgm:cxn modelId="{F7C434C3-C1C2-4871-924F-383BCD085727}" type="presParOf" srcId="{12376AC8-2CCD-45AF-8CF9-D283F7493CA2}" destId="{D8DFB69D-B8F0-48F0-897F-FD09023E28B3}" srcOrd="2" destOrd="0" presId="urn:microsoft.com/office/officeart/2005/8/layout/default"/>
    <dgm:cxn modelId="{EE293573-25E9-414E-87BB-C0A8C4F06757}" type="presParOf" srcId="{12376AC8-2CCD-45AF-8CF9-D283F7493CA2}" destId="{36462CE3-4CD7-4D24-949C-35D343B5DDC2}" srcOrd="3" destOrd="0" presId="urn:microsoft.com/office/officeart/2005/8/layout/default"/>
    <dgm:cxn modelId="{5196F6C2-AEE8-45BA-9E01-C203CF679708}" type="presParOf" srcId="{12376AC8-2CCD-45AF-8CF9-D283F7493CA2}" destId="{A22BA418-8515-4E67-AA29-D94D14C87ACC}" srcOrd="4" destOrd="0" presId="urn:microsoft.com/office/officeart/2005/8/layout/default"/>
    <dgm:cxn modelId="{603CD9F1-850E-495E-9A1C-C9A35E1DB5E5}" type="presParOf" srcId="{12376AC8-2CCD-45AF-8CF9-D283F7493CA2}" destId="{85047C2B-6165-447B-B289-0DD8F6CEECD2}" srcOrd="5" destOrd="0" presId="urn:microsoft.com/office/officeart/2005/8/layout/default"/>
    <dgm:cxn modelId="{FEBA9639-1257-494E-8923-10E60D8B2B3E}" type="presParOf" srcId="{12376AC8-2CCD-45AF-8CF9-D283F7493CA2}" destId="{4321B8AD-3498-47C4-9972-4EEE583593C0}" srcOrd="6" destOrd="0" presId="urn:microsoft.com/office/officeart/2005/8/layout/default"/>
    <dgm:cxn modelId="{DC49F6C9-DEAC-4E1F-B4E8-DCEDCE80129B}" type="presParOf" srcId="{12376AC8-2CCD-45AF-8CF9-D283F7493CA2}" destId="{49E1E5FD-B32A-40B6-862D-E5E8D4EFBCA0}" srcOrd="7" destOrd="0" presId="urn:microsoft.com/office/officeart/2005/8/layout/default"/>
    <dgm:cxn modelId="{7FFEC515-D5D4-4A61-9873-F5ACE256F2D1}" type="presParOf" srcId="{12376AC8-2CCD-45AF-8CF9-D283F7493CA2}" destId="{D2917B0B-436D-4EC4-819B-E6F887ED412C}" srcOrd="8" destOrd="0" presId="urn:microsoft.com/office/officeart/2005/8/layout/default"/>
    <dgm:cxn modelId="{CC99D20E-4B3B-4533-BDB0-C06D4E6B0648}" type="presParOf" srcId="{12376AC8-2CCD-45AF-8CF9-D283F7493CA2}" destId="{E8D385DB-6E35-4C65-B1A6-22FDAB66EEDD}" srcOrd="9" destOrd="0" presId="urn:microsoft.com/office/officeart/2005/8/layout/default"/>
    <dgm:cxn modelId="{82A29F17-6F2E-455B-8794-45FF4A2B7DC2}" type="presParOf" srcId="{12376AC8-2CCD-45AF-8CF9-D283F7493CA2}" destId="{A501F115-88AE-40FC-9BF2-7084B8423AEE}" srcOrd="10" destOrd="0" presId="urn:microsoft.com/office/officeart/2005/8/layout/default"/>
    <dgm:cxn modelId="{31D86A75-497B-400E-B332-1AD5C3DE7F59}" type="presParOf" srcId="{12376AC8-2CCD-45AF-8CF9-D283F7493CA2}" destId="{05A4318D-C286-4092-B4DA-2821E807F9DD}" srcOrd="11" destOrd="0" presId="urn:microsoft.com/office/officeart/2005/8/layout/default"/>
    <dgm:cxn modelId="{861DB147-18B3-4150-B371-F184B35658F3}" type="presParOf" srcId="{12376AC8-2CCD-45AF-8CF9-D283F7493CA2}" destId="{76816C04-AE5A-4567-905C-785AB68DDF2B}" srcOrd="12" destOrd="0" presId="urn:microsoft.com/office/officeart/2005/8/layout/default"/>
    <dgm:cxn modelId="{AF7F89E5-4674-4ACF-A9F2-CC8E12CE0D09}" type="presParOf" srcId="{12376AC8-2CCD-45AF-8CF9-D283F7493CA2}" destId="{E02B2BA2-6347-4176-A089-B532F66A4832}" srcOrd="13" destOrd="0" presId="urn:microsoft.com/office/officeart/2005/8/layout/default"/>
    <dgm:cxn modelId="{DF677DF6-6CC8-4FB7-9156-01F43ACA6F33}" type="presParOf" srcId="{12376AC8-2CCD-45AF-8CF9-D283F7493CA2}" destId="{42822B6C-C5CD-46D5-84D0-8472863F55F2}" srcOrd="14" destOrd="0" presId="urn:microsoft.com/office/officeart/2005/8/layout/default"/>
    <dgm:cxn modelId="{83946FD0-5061-407F-8DAA-199B77C038F9}" type="presParOf" srcId="{12376AC8-2CCD-45AF-8CF9-D283F7493CA2}" destId="{499D67B9-226A-4401-A8CC-AC5FE05E6758}" srcOrd="15" destOrd="0" presId="urn:microsoft.com/office/officeart/2005/8/layout/default"/>
    <dgm:cxn modelId="{68FAA8CB-CB53-46A4-9125-0767ECB1E6CE}" type="presParOf" srcId="{12376AC8-2CCD-45AF-8CF9-D283F7493CA2}" destId="{84FE33A8-E008-4CB5-A772-1A0AF163DD59}" srcOrd="16" destOrd="0" presId="urn:microsoft.com/office/officeart/2005/8/layout/default"/>
    <dgm:cxn modelId="{154AC1D3-1912-4D2B-89E2-8BBE4BCA2BCB}" type="presParOf" srcId="{12376AC8-2CCD-45AF-8CF9-D283F7493CA2}" destId="{D7FD6539-BA53-499C-AB3D-A00D0E70926B}" srcOrd="17" destOrd="0" presId="urn:microsoft.com/office/officeart/2005/8/layout/default"/>
    <dgm:cxn modelId="{69C240C5-E339-43B4-A489-AC6242F69135}" type="presParOf" srcId="{12376AC8-2CCD-45AF-8CF9-D283F7493CA2}" destId="{3CDF48AC-651F-4588-8E8D-D82082B82090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39293-7709-43E7-941C-50F5077F282A}">
      <dsp:nvSpPr>
        <dsp:cNvPr id="0" name=""/>
        <dsp:cNvSpPr/>
      </dsp:nvSpPr>
      <dsp:spPr>
        <a:xfrm>
          <a:off x="0" y="703"/>
          <a:ext cx="6408738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57083-81F1-4F83-8175-D0D90449FA3A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8607F-DD1E-414E-94FC-5964AF3F227C}">
      <dsp:nvSpPr>
        <dsp:cNvPr id="0" name=""/>
        <dsp:cNvSpPr/>
      </dsp:nvSpPr>
      <dsp:spPr>
        <a:xfrm>
          <a:off x="1900154" y="703"/>
          <a:ext cx="4508583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Open Images is an open-source computer vision detection dataset released by Google. </a:t>
          </a:r>
        </a:p>
      </dsp:txBody>
      <dsp:txXfrm>
        <a:off x="1900154" y="703"/>
        <a:ext cx="4508583" cy="1645155"/>
      </dsp:txXfrm>
    </dsp:sp>
    <dsp:sp modelId="{4072AC9A-F598-4257-A805-D94AD81A2F00}">
      <dsp:nvSpPr>
        <dsp:cNvPr id="0" name=""/>
        <dsp:cNvSpPr/>
      </dsp:nvSpPr>
      <dsp:spPr>
        <a:xfrm>
          <a:off x="0" y="2057147"/>
          <a:ext cx="6408738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80505-29D2-417C-858B-B4D1B6009048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8285D-B9A3-4DF0-B6F5-C851B35E9F64}">
      <dsp:nvSpPr>
        <dsp:cNvPr id="0" name=""/>
        <dsp:cNvSpPr/>
      </dsp:nvSpPr>
      <dsp:spPr>
        <a:xfrm>
          <a:off x="1900154" y="2057147"/>
          <a:ext cx="4508583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dataset contains a vast amount of data spanning image classification, object detection, and visual relationship detection across millions of images and bounding box annotations.</a:t>
          </a:r>
        </a:p>
      </dsp:txBody>
      <dsp:txXfrm>
        <a:off x="1900154" y="2057147"/>
        <a:ext cx="4508583" cy="1645155"/>
      </dsp:txXfrm>
    </dsp:sp>
    <dsp:sp modelId="{4E07C54D-B683-4AF2-948F-8B06786AADAE}">
      <dsp:nvSpPr>
        <dsp:cNvPr id="0" name=""/>
        <dsp:cNvSpPr/>
      </dsp:nvSpPr>
      <dsp:spPr>
        <a:xfrm>
          <a:off x="0" y="4113591"/>
          <a:ext cx="6408738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8E8D5-F98A-42D0-AEB0-5F0D3255432D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153C1-7AD0-4B4A-8535-0AC60D7B5C71}">
      <dsp:nvSpPr>
        <dsp:cNvPr id="0" name=""/>
        <dsp:cNvSpPr/>
      </dsp:nvSpPr>
      <dsp:spPr>
        <a:xfrm>
          <a:off x="1900154" y="4113591"/>
          <a:ext cx="4508583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Open Image dataset provides a widespread and large-scale ground truth for computer vision research.</a:t>
          </a:r>
        </a:p>
      </dsp:txBody>
      <dsp:txXfrm>
        <a:off x="1900154" y="4113591"/>
        <a:ext cx="4508583" cy="1645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9DF92-344D-440D-98AB-2E95651E2548}">
      <dsp:nvSpPr>
        <dsp:cNvPr id="0" name=""/>
        <dsp:cNvSpPr/>
      </dsp:nvSpPr>
      <dsp:spPr>
        <a:xfrm>
          <a:off x="3794" y="554553"/>
          <a:ext cx="2054407" cy="12326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Once our dataset is created, we will be able to export in any format you desire. To name a few we will be able to:</a:t>
          </a:r>
        </a:p>
      </dsp:txBody>
      <dsp:txXfrm>
        <a:off x="3794" y="554553"/>
        <a:ext cx="2054407" cy="1232644"/>
      </dsp:txXfrm>
    </dsp:sp>
    <dsp:sp modelId="{D8DFB69D-B8F0-48F0-897F-FD09023E28B3}">
      <dsp:nvSpPr>
        <dsp:cNvPr id="0" name=""/>
        <dsp:cNvSpPr/>
      </dsp:nvSpPr>
      <dsp:spPr>
        <a:xfrm>
          <a:off x="2263642" y="554553"/>
          <a:ext cx="2054407" cy="1232644"/>
        </a:xfrm>
        <a:prstGeom prst="rect">
          <a:avLst/>
        </a:prstGeom>
        <a:solidFill>
          <a:schemeClr val="accent5">
            <a:hueOff val="-2233900"/>
            <a:satOff val="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Convert Open Images to Coco Json</a:t>
          </a:r>
        </a:p>
      </dsp:txBody>
      <dsp:txXfrm>
        <a:off x="2263642" y="554553"/>
        <a:ext cx="2054407" cy="1232644"/>
      </dsp:txXfrm>
    </dsp:sp>
    <dsp:sp modelId="{A22BA418-8515-4E67-AA29-D94D14C87ACC}">
      <dsp:nvSpPr>
        <dsp:cNvPr id="0" name=""/>
        <dsp:cNvSpPr/>
      </dsp:nvSpPr>
      <dsp:spPr>
        <a:xfrm>
          <a:off x="4523490" y="554553"/>
          <a:ext cx="2054407" cy="1232644"/>
        </a:xfrm>
        <a:prstGeom prst="rect">
          <a:avLst/>
        </a:prstGeom>
        <a:solidFill>
          <a:schemeClr val="accent5">
            <a:hueOff val="-4467800"/>
            <a:satOff val="93"/>
            <a:lumOff val="-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Convert Open Images to Pascal Voc XML</a:t>
          </a:r>
        </a:p>
      </dsp:txBody>
      <dsp:txXfrm>
        <a:off x="4523490" y="554553"/>
        <a:ext cx="2054407" cy="1232644"/>
      </dsp:txXfrm>
    </dsp:sp>
    <dsp:sp modelId="{4321B8AD-3498-47C4-9972-4EEE583593C0}">
      <dsp:nvSpPr>
        <dsp:cNvPr id="0" name=""/>
        <dsp:cNvSpPr/>
      </dsp:nvSpPr>
      <dsp:spPr>
        <a:xfrm>
          <a:off x="6783338" y="554553"/>
          <a:ext cx="2054407" cy="1232644"/>
        </a:xfrm>
        <a:prstGeom prst="rect">
          <a:avLst/>
        </a:prstGeom>
        <a:solidFill>
          <a:schemeClr val="accent5">
            <a:hueOff val="-6701700"/>
            <a:satOff val="139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Convert Open Images to Create ML Json</a:t>
          </a:r>
        </a:p>
      </dsp:txBody>
      <dsp:txXfrm>
        <a:off x="6783338" y="554553"/>
        <a:ext cx="2054407" cy="1232644"/>
      </dsp:txXfrm>
    </dsp:sp>
    <dsp:sp modelId="{D2917B0B-436D-4EC4-819B-E6F887ED412C}">
      <dsp:nvSpPr>
        <dsp:cNvPr id="0" name=""/>
        <dsp:cNvSpPr/>
      </dsp:nvSpPr>
      <dsp:spPr>
        <a:xfrm>
          <a:off x="9043186" y="554553"/>
          <a:ext cx="2054407" cy="1232644"/>
        </a:xfrm>
        <a:prstGeom prst="rect">
          <a:avLst/>
        </a:prstGeom>
        <a:solidFill>
          <a:schemeClr val="accent5">
            <a:hueOff val="-8935601"/>
            <a:satOff val="186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Convert Open Images to YOLO Darknet</a:t>
          </a:r>
        </a:p>
      </dsp:txBody>
      <dsp:txXfrm>
        <a:off x="9043186" y="554553"/>
        <a:ext cx="2054407" cy="1232644"/>
      </dsp:txXfrm>
    </dsp:sp>
    <dsp:sp modelId="{A501F115-88AE-40FC-9BF2-7084B8423AEE}">
      <dsp:nvSpPr>
        <dsp:cNvPr id="0" name=""/>
        <dsp:cNvSpPr/>
      </dsp:nvSpPr>
      <dsp:spPr>
        <a:xfrm>
          <a:off x="3794" y="1992638"/>
          <a:ext cx="2054407" cy="1232644"/>
        </a:xfrm>
        <a:prstGeom prst="rect">
          <a:avLst/>
        </a:prstGeom>
        <a:solidFill>
          <a:schemeClr val="accent5">
            <a:hueOff val="-11169501"/>
            <a:satOff val="232"/>
            <a:lumOff val="-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Convert Open Images to Amazon Sage Maker</a:t>
          </a:r>
        </a:p>
      </dsp:txBody>
      <dsp:txXfrm>
        <a:off x="3794" y="1992638"/>
        <a:ext cx="2054407" cy="1232644"/>
      </dsp:txXfrm>
    </dsp:sp>
    <dsp:sp modelId="{76816C04-AE5A-4567-905C-785AB68DDF2B}">
      <dsp:nvSpPr>
        <dsp:cNvPr id="0" name=""/>
        <dsp:cNvSpPr/>
      </dsp:nvSpPr>
      <dsp:spPr>
        <a:xfrm>
          <a:off x="2263642" y="1992638"/>
          <a:ext cx="2054407" cy="1232644"/>
        </a:xfrm>
        <a:prstGeom prst="rect">
          <a:avLst/>
        </a:prstGeom>
        <a:solidFill>
          <a:schemeClr val="accent5">
            <a:hueOff val="-13403401"/>
            <a:satOff val="279"/>
            <a:lumOff val="-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Convert Open Images to Amazon Rekognition</a:t>
          </a:r>
        </a:p>
      </dsp:txBody>
      <dsp:txXfrm>
        <a:off x="2263642" y="1992638"/>
        <a:ext cx="2054407" cy="1232644"/>
      </dsp:txXfrm>
    </dsp:sp>
    <dsp:sp modelId="{42822B6C-C5CD-46D5-84D0-8472863F55F2}">
      <dsp:nvSpPr>
        <dsp:cNvPr id="0" name=""/>
        <dsp:cNvSpPr/>
      </dsp:nvSpPr>
      <dsp:spPr>
        <a:xfrm>
          <a:off x="4523490" y="1992638"/>
          <a:ext cx="2054407" cy="1232644"/>
        </a:xfrm>
        <a:prstGeom prst="rect">
          <a:avLst/>
        </a:prstGeom>
        <a:solidFill>
          <a:schemeClr val="accent5">
            <a:hueOff val="-15637300"/>
            <a:satOff val="325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Convert Open Images to TFRecord</a:t>
          </a:r>
        </a:p>
      </dsp:txBody>
      <dsp:txXfrm>
        <a:off x="4523490" y="1992638"/>
        <a:ext cx="2054407" cy="1232644"/>
      </dsp:txXfrm>
    </dsp:sp>
    <dsp:sp modelId="{84FE33A8-E008-4CB5-A772-1A0AF163DD59}">
      <dsp:nvSpPr>
        <dsp:cNvPr id="0" name=""/>
        <dsp:cNvSpPr/>
      </dsp:nvSpPr>
      <dsp:spPr>
        <a:xfrm>
          <a:off x="6783338" y="1992638"/>
          <a:ext cx="2054407" cy="1232644"/>
        </a:xfrm>
        <a:prstGeom prst="rect">
          <a:avLst/>
        </a:prstGeom>
        <a:solidFill>
          <a:schemeClr val="accent5">
            <a:hueOff val="-17871202"/>
            <a:satOff val="372"/>
            <a:lumOff val="-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Convert Open Images to YOLO Darknet</a:t>
          </a:r>
        </a:p>
      </dsp:txBody>
      <dsp:txXfrm>
        <a:off x="6783338" y="1992638"/>
        <a:ext cx="2054407" cy="1232644"/>
      </dsp:txXfrm>
    </dsp:sp>
    <dsp:sp modelId="{3CDF48AC-651F-4588-8E8D-D82082B82090}">
      <dsp:nvSpPr>
        <dsp:cNvPr id="0" name=""/>
        <dsp:cNvSpPr/>
      </dsp:nvSpPr>
      <dsp:spPr>
        <a:xfrm>
          <a:off x="9043186" y="1992638"/>
          <a:ext cx="2054407" cy="1232644"/>
        </a:xfrm>
        <a:prstGeom prst="rect">
          <a:avLst/>
        </a:prstGeom>
        <a:solidFill>
          <a:schemeClr val="accent5">
            <a:hueOff val="-20105101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Convert Open Images to YOLOv5 Pytorch</a:t>
          </a:r>
        </a:p>
      </dsp:txBody>
      <dsp:txXfrm>
        <a:off x="9043186" y="1992638"/>
        <a:ext cx="2054407" cy="1232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7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2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5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3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1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4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9/13/2021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4891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D23840-8466-41DE-B2F3-56030BC3BE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6" r="-6" b="-6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487" y="4327873"/>
            <a:ext cx="9217026" cy="1210396"/>
          </a:xfrm>
        </p:spPr>
        <p:txBody>
          <a:bodyPr>
            <a:normAutofit/>
          </a:bodyPr>
          <a:lstStyle/>
          <a:p>
            <a:pPr algn="ctr"/>
            <a:r>
              <a:rPr lang="en-US" sz="3800">
                <a:solidFill>
                  <a:srgbClr val="FFFFFF"/>
                </a:solidFill>
              </a:rPr>
              <a:t>How To create a computer vision custom dataset?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488" y="5717657"/>
            <a:ext cx="9155112" cy="681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 brief research</a:t>
            </a: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2ABE6A5-92F4-4E14-9046-6AD68DA04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82" y="46831"/>
            <a:ext cx="12111787" cy="6848975"/>
          </a:xfrm>
        </p:spPr>
      </p:pic>
    </p:spTree>
    <p:extLst>
      <p:ext uri="{BB962C8B-B14F-4D97-AF65-F5344CB8AC3E}">
        <p14:creationId xmlns:p14="http://schemas.microsoft.com/office/powerpoint/2010/main" val="951659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F4D84-6991-4720-85A4-9FC061D1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en-US" dirty="0"/>
              <a:t>Exporting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A6DD2-DCBF-4EB4-AE7F-05357961C9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463064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626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32" name="Picture 31" descr="Padlock on computer motherboard">
            <a:extLst>
              <a:ext uri="{FF2B5EF4-FFF2-40B4-BE49-F238E27FC236}">
                <a16:creationId xmlns:a16="http://schemas.microsoft.com/office/drawing/2014/main" id="{F77E5237-F8B5-4F52-8A22-B775B28AD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-8" b="15726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7186895-7DAD-4EEE-BF1A-CC36B9426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-5"/>
            <a:ext cx="9785926" cy="6858005"/>
            <a:chOff x="2406074" y="-5"/>
            <a:chExt cx="9785926" cy="685800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24112" y="-4"/>
              <a:ext cx="9767888" cy="6858003"/>
              <a:chOff x="0" y="-3"/>
              <a:chExt cx="9767888" cy="6858003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406074" y="-5"/>
              <a:ext cx="9785926" cy="6858002"/>
              <a:chOff x="0" y="-1"/>
              <a:chExt cx="9785926" cy="6858002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0C8F77F-4220-4C2C-BE7D-0C626E457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23330" y="-5"/>
              <a:ext cx="9768670" cy="6858002"/>
              <a:chOff x="2423330" y="-5"/>
              <a:chExt cx="9768670" cy="685800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66BF283-D5A5-422F-9640-B6D1ABD9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423330" y="-5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5EAD1A7-3DBD-4376-BF10-AEE971C1B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V="1">
                <a:off x="2424112" y="3428998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4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V="1">
              <a:off x="4637393" y="-696606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66B196-EAE6-41A8-80C5-37831447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>
              <a:solidFill>
                <a:srgbClr val="FFFFFF"/>
              </a:solidFill>
            </a:endParaRPr>
          </a:p>
          <a:p>
            <a:r>
              <a:rPr lang="en-US" sz="4800" dirty="0">
                <a:solidFill>
                  <a:srgbClr val="FFFFFF"/>
                </a:solidFill>
              </a:rPr>
              <a:t>Introducing my </a:t>
            </a:r>
            <a:r>
              <a:rPr lang="en-US" sz="4800" dirty="0" err="1">
                <a:solidFill>
                  <a:srgbClr val="FFFFFF"/>
                </a:solidFill>
              </a:rPr>
              <a:t>Roboflow’s</a:t>
            </a:r>
            <a:r>
              <a:rPr lang="en-US" sz="4800" dirty="0">
                <a:solidFill>
                  <a:srgbClr val="FFFFFF"/>
                </a:solidFill>
              </a:rPr>
              <a:t> Public Custom Open Images Dataset</a:t>
            </a:r>
          </a:p>
          <a:p>
            <a:endParaRPr lang="en-US" sz="4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83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8665C28-94F9-4C21-B6E0-15AC3406B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3" y="3401"/>
            <a:ext cx="12194846" cy="6893150"/>
          </a:xfrm>
        </p:spPr>
      </p:pic>
    </p:spTree>
    <p:extLst>
      <p:ext uri="{BB962C8B-B14F-4D97-AF65-F5344CB8AC3E}">
        <p14:creationId xmlns:p14="http://schemas.microsoft.com/office/powerpoint/2010/main" val="392845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fferent, various&#10;&#10;Description automatically generated">
            <a:extLst>
              <a:ext uri="{FF2B5EF4-FFF2-40B4-BE49-F238E27FC236}">
                <a16:creationId xmlns:a16="http://schemas.microsoft.com/office/drawing/2014/main" id="{0220A4FF-6AAC-42F0-8130-295923DFD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18" y="3401"/>
            <a:ext cx="12140328" cy="6849607"/>
          </a:xfrm>
        </p:spPr>
      </p:pic>
    </p:spTree>
    <p:extLst>
      <p:ext uri="{BB962C8B-B14F-4D97-AF65-F5344CB8AC3E}">
        <p14:creationId xmlns:p14="http://schemas.microsoft.com/office/powerpoint/2010/main" val="76590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874F0C-D4E4-4D1E-95DB-22AABCFB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sz="8800">
                <a:ea typeface="+mj-lt"/>
                <a:cs typeface="+mj-lt"/>
              </a:rPr>
              <a:t>Conclusion</a:t>
            </a:r>
            <a:endParaRPr lang="en-US" sz="8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6DF8-DA9B-4E68-B054-0CE2960FF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69875" indent="-269875"/>
            <a:endParaRPr lang="en-US" dirty="0"/>
          </a:p>
          <a:p>
            <a:pPr marL="269875" indent="-269875"/>
            <a:r>
              <a:rPr lang="en-US" dirty="0">
                <a:ea typeface="+mn-lt"/>
                <a:cs typeface="+mn-lt"/>
              </a:rPr>
              <a:t>Now we know how to construct a custom Open Images dataset using completely free computer vision data and open-source tools.</a:t>
            </a:r>
            <a:endParaRPr lang="en-US"/>
          </a:p>
          <a:p>
            <a:pPr marL="269875" indent="-26987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2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An open white door">
            <a:extLst>
              <a:ext uri="{FF2B5EF4-FFF2-40B4-BE49-F238E27FC236}">
                <a16:creationId xmlns:a16="http://schemas.microsoft.com/office/drawing/2014/main" id="{BB711668-36CB-4667-8283-7D4E82A49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910" r="-8" b="12089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697E9DF-ECF5-4EA6-8E3F-160752B88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8101" y="549274"/>
            <a:ext cx="12268203" cy="6308725"/>
            <a:chOff x="-38101" y="549274"/>
            <a:chExt cx="12268203" cy="63087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CAAB57-774B-4C3C-B2E2-9BA998704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6096001" y="549274"/>
              <a:ext cx="6096599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9F6E5-0E1F-4324-B525-E896EE983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00" y="549274"/>
              <a:ext cx="6096598" cy="6308723"/>
            </a:xfrm>
            <a:prstGeom prst="rect">
              <a:avLst/>
            </a:prstGeom>
            <a:gradFill flip="none" rotWithShape="1">
              <a:gsLst>
                <a:gs pos="30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DAFA65F-5ED6-4A79-9C73-A1DE583C1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-38101" y="1990722"/>
              <a:ext cx="12268200" cy="4867276"/>
              <a:chOff x="3" y="1"/>
              <a:chExt cx="12268200" cy="486727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D04940F-1A28-47CA-BC85-5D0FA9076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33687" y="-633138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2264D0-1772-4B5C-A1F5-C0005973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6767787" y="-633683"/>
                <a:ext cx="4866731" cy="61341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8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6BB5ED-C44B-4E3E-9A5D-18228C01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38104" y="3091890"/>
              <a:ext cx="9515473" cy="3766109"/>
              <a:chOff x="2676525" y="0"/>
              <a:chExt cx="9515473" cy="376610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D5A1916-1815-43F3-8E57-A5AD558B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434262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C758D1E-62C7-4EF3-824F-C2542D216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676525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8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A3AF6C1-825F-437D-BED2-DEF267D0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714629" y="3091890"/>
              <a:ext cx="9515473" cy="3766109"/>
              <a:chOff x="0" y="0"/>
              <a:chExt cx="9515473" cy="376610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E518F14-B231-4186-ADC0-8339580E80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57737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A3C29F-2140-4EC1-B779-7A8D725B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B43917-01DA-4EAA-AFB0-B1E5D80F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4327873"/>
            <a:ext cx="9217026" cy="12103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Open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84F1C-33E1-424F-A1C5-FB8F7800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488" y="5717657"/>
            <a:ext cx="9155112" cy="6817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cap="all" spc="300">
                <a:solidFill>
                  <a:srgbClr val="FFFFFF"/>
                </a:solidFill>
              </a:rPr>
              <a:t>In this presentation, we will walk through how to make our own custom Open Images dataset.</a:t>
            </a:r>
          </a:p>
        </p:txBody>
      </p:sp>
    </p:spTree>
    <p:extLst>
      <p:ext uri="{BB962C8B-B14F-4D97-AF65-F5344CB8AC3E}">
        <p14:creationId xmlns:p14="http://schemas.microsoft.com/office/powerpoint/2010/main" val="27488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87F2-6A78-4E05-9733-0321FC81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 dirty="0"/>
              <a:t>Open Images</a:t>
            </a:r>
          </a:p>
        </p:txBody>
      </p:sp>
      <p:pic>
        <p:nvPicPr>
          <p:cNvPr id="5" name="Picture 4" descr="Sea of buildings at twilight">
            <a:extLst>
              <a:ext uri="{FF2B5EF4-FFF2-40B4-BE49-F238E27FC236}">
                <a16:creationId xmlns:a16="http://schemas.microsoft.com/office/drawing/2014/main" id="{AFC36C2B-D13E-4680-8A0B-191ACD61B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0" r="25098" b="4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A06E9-55A3-44C6-A4B5-0C87A334D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69875" indent="-269875"/>
            <a:r>
              <a:rPr lang="en-US" dirty="0">
                <a:ea typeface="+mn-lt"/>
                <a:cs typeface="+mn-lt"/>
              </a:rPr>
              <a:t>Vehicles are just a small window into the vast landscape of the Open Images dataset and are meant to provide small examples of datasets that one could construct with Open Images.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81368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pie chart, radar chart&#10;&#10;Description automatically generated">
            <a:extLst>
              <a:ext uri="{FF2B5EF4-FFF2-40B4-BE49-F238E27FC236}">
                <a16:creationId xmlns:a16="http://schemas.microsoft.com/office/drawing/2014/main" id="{BC0F76BD-67C8-466B-8927-EC2C10DF9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14" y="3402"/>
            <a:ext cx="12192848" cy="684960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08A886-D38F-4E8E-B6F9-F07C02A27E9E}"/>
              </a:ext>
            </a:extLst>
          </p:cNvPr>
          <p:cNvSpPr txBox="1"/>
          <p:nvPr/>
        </p:nvSpPr>
        <p:spPr>
          <a:xfrm>
            <a:off x="76200" y="65314"/>
            <a:ext cx="22315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ell MT"/>
              </a:rPr>
              <a:t>The vast array of subdomains in the Open Images Dataset</a:t>
            </a:r>
          </a:p>
        </p:txBody>
      </p:sp>
    </p:spTree>
    <p:extLst>
      <p:ext uri="{BB962C8B-B14F-4D97-AF65-F5344CB8AC3E}">
        <p14:creationId xmlns:p14="http://schemas.microsoft.com/office/powerpoint/2010/main" val="262953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DA864-B809-4340-86CD-EE9DFE6B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8800">
                <a:ea typeface="+mj-lt"/>
                <a:cs typeface="+mj-lt"/>
              </a:rPr>
              <a:t>About Open Images</a:t>
            </a:r>
            <a:endParaRPr lang="en-US" sz="8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0E7C52-EDF9-477F-A253-5E4EACF77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757556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2615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E6E75-CAA1-452E-A374-20C9BDDD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Why Create A Custom Images Dataset?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39E9-BE72-49D5-BBE4-D2AEA5AF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2400" dirty="0">
                <a:ea typeface="+mn-lt"/>
                <a:cs typeface="+mn-lt"/>
              </a:rPr>
              <a:t>Experiment with creating a custom object detector</a:t>
            </a:r>
            <a:endParaRPr lang="en-US" sz="2400"/>
          </a:p>
          <a:p>
            <a:pPr marL="269875" indent="-269875"/>
            <a:r>
              <a:rPr lang="en-US" sz="2400" dirty="0">
                <a:ea typeface="+mn-lt"/>
                <a:cs typeface="+mn-lt"/>
              </a:rPr>
              <a:t>Assess feasibility of detecting similar objects before collecting </a:t>
            </a:r>
            <a:r>
              <a:rPr lang="en-US" sz="2400" i="1" dirty="0">
                <a:ea typeface="+mn-lt"/>
                <a:cs typeface="+mn-lt"/>
              </a:rPr>
              <a:t>and labeling</a:t>
            </a:r>
            <a:r>
              <a:rPr lang="en-US" sz="2400" dirty="0">
                <a:ea typeface="+mn-lt"/>
                <a:cs typeface="+mn-lt"/>
              </a:rPr>
              <a:t> our own data</a:t>
            </a:r>
            <a:endParaRPr lang="en-US" sz="2400"/>
          </a:p>
          <a:p>
            <a:pPr marL="269875" indent="-269875"/>
            <a:r>
              <a:rPr lang="en-US" sz="2400" dirty="0">
                <a:ea typeface="+mn-lt"/>
                <a:cs typeface="+mn-lt"/>
              </a:rPr>
              <a:t>Augmenting and existing training set</a:t>
            </a:r>
            <a:endParaRPr lang="en-US" sz="2400"/>
          </a:p>
          <a:p>
            <a:pPr marL="269875" indent="-269875"/>
            <a:r>
              <a:rPr lang="en-US" sz="2400" dirty="0">
                <a:ea typeface="+mn-lt"/>
                <a:cs typeface="+mn-lt"/>
              </a:rPr>
              <a:t>Training a custom detector model checkpoint to apply to a more niche custom task where you have less data</a:t>
            </a:r>
            <a:endParaRPr lang="en-US" sz="2400"/>
          </a:p>
          <a:p>
            <a:pPr marL="269875" indent="-269875"/>
            <a:r>
              <a:rPr lang="en-US" sz="2400" dirty="0">
                <a:ea typeface="+mn-lt"/>
                <a:cs typeface="+mn-lt"/>
              </a:rPr>
              <a:t>And of course, for fun 😁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98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F3B1-0FCF-4824-A240-DBB0B124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Downloading 200 labeled lobsters from Open Images: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0B746-BBD3-45D3-B417-4A5429957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69875" indent="-269875"/>
            <a:endParaRPr lang="en-US" dirty="0"/>
          </a:p>
          <a:p>
            <a:pPr marL="269875" indent="-269875"/>
            <a:r>
              <a:rPr lang="en-US" dirty="0">
                <a:latin typeface="Consolas"/>
              </a:rPr>
              <a:t>python3 main.py downloader -y --classes Lobster --Dataset Lobster  --</a:t>
            </a:r>
            <a:r>
              <a:rPr lang="en-US" dirty="0" err="1">
                <a:latin typeface="Consolas"/>
              </a:rPr>
              <a:t>type_csv</a:t>
            </a:r>
            <a:r>
              <a:rPr lang="en-US" dirty="0">
                <a:latin typeface="Consolas"/>
              </a:rPr>
              <a:t> train --</a:t>
            </a:r>
            <a:r>
              <a:rPr lang="en-US" dirty="0" err="1">
                <a:latin typeface="Consolas"/>
              </a:rPr>
              <a:t>image_IsGroupOf</a:t>
            </a:r>
            <a:r>
              <a:rPr lang="en-US" dirty="0">
                <a:latin typeface="Consolas"/>
              </a:rPr>
              <a:t> 0 --</a:t>
            </a:r>
            <a:r>
              <a:rPr lang="en-US" dirty="0" err="1">
                <a:latin typeface="Consolas"/>
              </a:rPr>
              <a:t>n_threads</a:t>
            </a:r>
            <a:r>
              <a:rPr lang="en-US" dirty="0">
                <a:latin typeface="Consolas"/>
              </a:rPr>
              <a:t> 4 --limit 200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9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137A0B7-EA28-4E5C-AB80-A88F2B31F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834" y="-2191"/>
            <a:ext cx="12525373" cy="7158717"/>
          </a:xfrm>
        </p:spPr>
      </p:pic>
    </p:spTree>
    <p:extLst>
      <p:ext uri="{BB962C8B-B14F-4D97-AF65-F5344CB8AC3E}">
        <p14:creationId xmlns:p14="http://schemas.microsoft.com/office/powerpoint/2010/main" val="204197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5F2116-02ED-4198-A9BD-C8D0177F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sz="8100"/>
              <a:t>Converting Open Images Annotation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C503-EB5D-4E9C-99D0-4920FD22E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69875" indent="-269875"/>
            <a:r>
              <a:rPr lang="en-US" dirty="0">
                <a:ea typeface="+mn-lt"/>
                <a:cs typeface="+mn-lt"/>
              </a:rPr>
              <a:t>In order to convert our annotations into any format, you simply make a free account with </a:t>
            </a:r>
            <a:r>
              <a:rPr lang="en-US" dirty="0" err="1">
                <a:ea typeface="+mn-lt"/>
                <a:cs typeface="+mn-lt"/>
              </a:rPr>
              <a:t>Roboflow</a:t>
            </a:r>
            <a:r>
              <a:rPr lang="en-US" dirty="0">
                <a:ea typeface="+mn-lt"/>
                <a:cs typeface="+mn-lt"/>
              </a:rPr>
              <a:t> and drag our images into the data upload flow.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00502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RegularSeed_2SEEDS">
      <a:dk1>
        <a:srgbClr val="000000"/>
      </a:dk1>
      <a:lt1>
        <a:srgbClr val="FFFFFF"/>
      </a:lt1>
      <a:dk2>
        <a:srgbClr val="392023"/>
      </a:dk2>
      <a:lt2>
        <a:srgbClr val="E8E3E2"/>
      </a:lt2>
      <a:accent1>
        <a:srgbClr val="3BA3B1"/>
      </a:accent1>
      <a:accent2>
        <a:srgbClr val="46B292"/>
      </a:accent2>
      <a:accent3>
        <a:srgbClr val="4D84C3"/>
      </a:accent3>
      <a:accent4>
        <a:srgbClr val="B13B78"/>
      </a:accent4>
      <a:accent5>
        <a:srgbClr val="C34D59"/>
      </a:accent5>
      <a:accent6>
        <a:srgbClr val="B1603B"/>
      </a:accent6>
      <a:hlink>
        <a:srgbClr val="BF4E3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GlowVTI</vt:lpstr>
      <vt:lpstr>How To create a computer vision custom dataset?</vt:lpstr>
      <vt:lpstr>Open Images</vt:lpstr>
      <vt:lpstr>Open Images</vt:lpstr>
      <vt:lpstr>PowerPoint Presentation</vt:lpstr>
      <vt:lpstr>About Open Images</vt:lpstr>
      <vt:lpstr>Why Create A Custom Images Dataset?</vt:lpstr>
      <vt:lpstr>Downloading 200 labeled lobsters from Open Images:</vt:lpstr>
      <vt:lpstr>PowerPoint Presentation</vt:lpstr>
      <vt:lpstr>Converting Open Images Annotation Formats</vt:lpstr>
      <vt:lpstr>PowerPoint Presentation</vt:lpstr>
      <vt:lpstr>Exporting</vt:lpstr>
      <vt:lpstr> Introducing my Roboflow’s Public Custom Open Images Dataset 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123</cp:revision>
  <dcterms:created xsi:type="dcterms:W3CDTF">2021-09-13T07:39:41Z</dcterms:created>
  <dcterms:modified xsi:type="dcterms:W3CDTF">2021-09-13T12:08:30Z</dcterms:modified>
</cp:coreProperties>
</file>